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66" r:id="rId4"/>
    <p:sldId id="265" r:id="rId5"/>
    <p:sldId id="270" r:id="rId6"/>
    <p:sldId id="257" r:id="rId7"/>
    <p:sldId id="259" r:id="rId8"/>
    <p:sldId id="260" r:id="rId9"/>
    <p:sldId id="264" r:id="rId10"/>
    <p:sldId id="272" r:id="rId11"/>
    <p:sldId id="269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BEDA39-83DE-BD4B-B234-E3B295974904}" v="652" dt="2025-02-18T13:04:59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45"/>
    <p:restoredTop sz="94714"/>
  </p:normalViewPr>
  <p:slideViewPr>
    <p:cSldViewPr snapToGrid="0">
      <p:cViewPr varScale="1">
        <p:scale>
          <a:sx n="58" d="100"/>
          <a:sy n="58" d="100"/>
        </p:scale>
        <p:origin x="20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John" userId="593b59de-8e3f-40be-81c4-03251be984db" providerId="ADAL" clId="{9EBEDA39-83DE-BD4B-B234-E3B295974904}"/>
    <pc:docChg chg="undo redo custSel addSld delSld modSld sldOrd">
      <pc:chgData name="Park, John" userId="593b59de-8e3f-40be-81c4-03251be984db" providerId="ADAL" clId="{9EBEDA39-83DE-BD4B-B234-E3B295974904}" dt="2025-02-18T13:04:59.942" v="3597" actId="14100"/>
      <pc:docMkLst>
        <pc:docMk/>
      </pc:docMkLst>
      <pc:sldChg chg="addSp modSp mod setBg">
        <pc:chgData name="Park, John" userId="593b59de-8e3f-40be-81c4-03251be984db" providerId="ADAL" clId="{9EBEDA39-83DE-BD4B-B234-E3B295974904}" dt="2025-02-18T06:46:17.332" v="3012" actId="255"/>
        <pc:sldMkLst>
          <pc:docMk/>
          <pc:sldMk cId="2129863897" sldId="256"/>
        </pc:sldMkLst>
        <pc:spChg chg="mod">
          <ac:chgData name="Park, John" userId="593b59de-8e3f-40be-81c4-03251be984db" providerId="ADAL" clId="{9EBEDA39-83DE-BD4B-B234-E3B295974904}" dt="2025-02-18T06:44:54.448" v="2975" actId="20577"/>
          <ac:spMkLst>
            <pc:docMk/>
            <pc:sldMk cId="2129863897" sldId="256"/>
            <ac:spMk id="2" creationId="{C291965B-8D81-3080-22FE-ACA18FADCFE9}"/>
          </ac:spMkLst>
        </pc:spChg>
        <pc:spChg chg="mod">
          <ac:chgData name="Park, John" userId="593b59de-8e3f-40be-81c4-03251be984db" providerId="ADAL" clId="{9EBEDA39-83DE-BD4B-B234-E3B295974904}" dt="2025-02-18T06:46:17.332" v="3012" actId="255"/>
          <ac:spMkLst>
            <pc:docMk/>
            <pc:sldMk cId="2129863897" sldId="256"/>
            <ac:spMk id="3" creationId="{CEE0751B-9B27-5267-9877-9B189D07EB67}"/>
          </ac:spMkLst>
        </pc:spChg>
        <pc:spChg chg="add">
          <ac:chgData name="Park, John" userId="593b59de-8e3f-40be-81c4-03251be984db" providerId="ADAL" clId="{9EBEDA39-83DE-BD4B-B234-E3B295974904}" dt="2025-02-18T06:44:24.511" v="2974" actId="26606"/>
          <ac:spMkLst>
            <pc:docMk/>
            <pc:sldMk cId="2129863897" sldId="256"/>
            <ac:spMk id="4103" creationId="{0671A8AE-40A1-4631-A6B8-581AFF065482}"/>
          </ac:spMkLst>
        </pc:spChg>
        <pc:spChg chg="add">
          <ac:chgData name="Park, John" userId="593b59de-8e3f-40be-81c4-03251be984db" providerId="ADAL" clId="{9EBEDA39-83DE-BD4B-B234-E3B295974904}" dt="2025-02-18T06:44:24.511" v="2974" actId="26606"/>
          <ac:spMkLst>
            <pc:docMk/>
            <pc:sldMk cId="2129863897" sldId="256"/>
            <ac:spMk id="4105" creationId="{AB58EF07-17C2-48CF-ABB0-EEF1F17CB8F0}"/>
          </ac:spMkLst>
        </pc:spChg>
        <pc:spChg chg="add">
          <ac:chgData name="Park, John" userId="593b59de-8e3f-40be-81c4-03251be984db" providerId="ADAL" clId="{9EBEDA39-83DE-BD4B-B234-E3B295974904}" dt="2025-02-18T06:44:24.511" v="2974" actId="26606"/>
          <ac:spMkLst>
            <pc:docMk/>
            <pc:sldMk cId="2129863897" sldId="256"/>
            <ac:spMk id="4107" creationId="{AF2F604E-43BE-4DC3-B983-E071523364F8}"/>
          </ac:spMkLst>
        </pc:spChg>
        <pc:spChg chg="add">
          <ac:chgData name="Park, John" userId="593b59de-8e3f-40be-81c4-03251be984db" providerId="ADAL" clId="{9EBEDA39-83DE-BD4B-B234-E3B295974904}" dt="2025-02-18T06:44:24.511" v="2974" actId="26606"/>
          <ac:spMkLst>
            <pc:docMk/>
            <pc:sldMk cId="2129863897" sldId="256"/>
            <ac:spMk id="4109" creationId="{08C9B587-E65E-4B52-B37C-ABEBB6E87928}"/>
          </ac:spMkLst>
        </pc:spChg>
        <pc:picChg chg="add mod ord">
          <ac:chgData name="Park, John" userId="593b59de-8e3f-40be-81c4-03251be984db" providerId="ADAL" clId="{9EBEDA39-83DE-BD4B-B234-E3B295974904}" dt="2025-02-18T06:44:24.511" v="2974" actId="26606"/>
          <ac:picMkLst>
            <pc:docMk/>
            <pc:sldMk cId="2129863897" sldId="256"/>
            <ac:picMk id="4098" creationId="{46D463ED-ECD6-762A-7917-75160168CB00}"/>
          </ac:picMkLst>
        </pc:picChg>
      </pc:sldChg>
      <pc:sldChg chg="addSp delSp modSp mod">
        <pc:chgData name="Park, John" userId="593b59de-8e3f-40be-81c4-03251be984db" providerId="ADAL" clId="{9EBEDA39-83DE-BD4B-B234-E3B295974904}" dt="2025-02-18T06:53:04.616" v="3071" actId="1076"/>
        <pc:sldMkLst>
          <pc:docMk/>
          <pc:sldMk cId="2464216525" sldId="257"/>
        </pc:sldMkLst>
        <pc:spChg chg="mod">
          <ac:chgData name="Park, John" userId="593b59de-8e3f-40be-81c4-03251be984db" providerId="ADAL" clId="{9EBEDA39-83DE-BD4B-B234-E3B295974904}" dt="2025-02-18T06:52:37.286" v="3059" actId="26606"/>
          <ac:spMkLst>
            <pc:docMk/>
            <pc:sldMk cId="2464216525" sldId="257"/>
            <ac:spMk id="2" creationId="{B27D744A-E008-C0F8-9301-EE4E48710937}"/>
          </ac:spMkLst>
        </pc:spChg>
        <pc:spChg chg="add del">
          <ac:chgData name="Park, John" userId="593b59de-8e3f-40be-81c4-03251be984db" providerId="ADAL" clId="{9EBEDA39-83DE-BD4B-B234-E3B295974904}" dt="2025-02-18T06:52:37.286" v="3059" actId="26606"/>
          <ac:spMkLst>
            <pc:docMk/>
            <pc:sldMk cId="2464216525" sldId="257"/>
            <ac:spMk id="13" creationId="{99ED5833-B85B-4103-8A3B-CAB0308E6C15}"/>
          </ac:spMkLst>
        </pc:spChg>
        <pc:spChg chg="add del">
          <ac:chgData name="Park, John" userId="593b59de-8e3f-40be-81c4-03251be984db" providerId="ADAL" clId="{9EBEDA39-83DE-BD4B-B234-E3B295974904}" dt="2025-02-18T06:52:09.403" v="3058" actId="26606"/>
          <ac:spMkLst>
            <pc:docMk/>
            <pc:sldMk cId="2464216525" sldId="257"/>
            <ac:spMk id="15" creationId="{78BA5F19-D5E1-4ECC-BEC2-DF7AEDFD7C50}"/>
          </ac:spMkLst>
        </pc:spChg>
        <pc:spChg chg="add del">
          <ac:chgData name="Park, John" userId="593b59de-8e3f-40be-81c4-03251be984db" providerId="ADAL" clId="{9EBEDA39-83DE-BD4B-B234-E3B295974904}" dt="2025-02-18T06:52:09.403" v="3058" actId="26606"/>
          <ac:spMkLst>
            <pc:docMk/>
            <pc:sldMk cId="2464216525" sldId="257"/>
            <ac:spMk id="16" creationId="{BB4D578A-F2C4-4EA9-A811-B48E66D63696}"/>
          </ac:spMkLst>
        </pc:spChg>
        <pc:spChg chg="add">
          <ac:chgData name="Park, John" userId="593b59de-8e3f-40be-81c4-03251be984db" providerId="ADAL" clId="{9EBEDA39-83DE-BD4B-B234-E3B295974904}" dt="2025-02-18T06:52:37.286" v="3059" actId="26606"/>
          <ac:spMkLst>
            <pc:docMk/>
            <pc:sldMk cId="2464216525" sldId="257"/>
            <ac:spMk id="17" creationId="{78BA5F19-D5E1-4ECC-BEC2-DF7AEDFD7C50}"/>
          </ac:spMkLst>
        </pc:spChg>
        <pc:spChg chg="add del">
          <ac:chgData name="Park, John" userId="593b59de-8e3f-40be-81c4-03251be984db" providerId="ADAL" clId="{9EBEDA39-83DE-BD4B-B234-E3B295974904}" dt="2025-02-18T06:51:44.016" v="3054" actId="26606"/>
          <ac:spMkLst>
            <pc:docMk/>
            <pc:sldMk cId="2464216525" sldId="257"/>
            <ac:spMk id="18" creationId="{932495F0-C5CB-4823-AE70-EED61EBAB1BD}"/>
          </ac:spMkLst>
        </pc:spChg>
        <pc:spChg chg="add">
          <ac:chgData name="Park, John" userId="593b59de-8e3f-40be-81c4-03251be984db" providerId="ADAL" clId="{9EBEDA39-83DE-BD4B-B234-E3B295974904}" dt="2025-02-18T06:52:37.286" v="3059" actId="26606"/>
          <ac:spMkLst>
            <pc:docMk/>
            <pc:sldMk cId="2464216525" sldId="257"/>
            <ac:spMk id="19" creationId="{50CC88A9-A661-4C48-866E-8734E51140B1}"/>
          </ac:spMkLst>
        </pc:spChg>
        <pc:spChg chg="add del">
          <ac:chgData name="Park, John" userId="593b59de-8e3f-40be-81c4-03251be984db" providerId="ADAL" clId="{9EBEDA39-83DE-BD4B-B234-E3B295974904}" dt="2025-02-18T06:51:44.016" v="3054" actId="26606"/>
          <ac:spMkLst>
            <pc:docMk/>
            <pc:sldMk cId="2464216525" sldId="257"/>
            <ac:spMk id="20" creationId="{CB8B9C25-D80D-48EC-B83A-231219A80C3F}"/>
          </ac:spMkLst>
        </pc:spChg>
        <pc:spChg chg="add">
          <ac:chgData name="Park, John" userId="593b59de-8e3f-40be-81c4-03251be984db" providerId="ADAL" clId="{9EBEDA39-83DE-BD4B-B234-E3B295974904}" dt="2025-02-18T06:52:37.286" v="3059" actId="26606"/>
          <ac:spMkLst>
            <pc:docMk/>
            <pc:sldMk cId="2464216525" sldId="257"/>
            <ac:spMk id="21" creationId="{CFDF195F-784B-4D00-8C92-6FC1B0499EA1}"/>
          </ac:spMkLst>
        </pc:spChg>
        <pc:spChg chg="add del">
          <ac:chgData name="Park, John" userId="593b59de-8e3f-40be-81c4-03251be984db" providerId="ADAL" clId="{9EBEDA39-83DE-BD4B-B234-E3B295974904}" dt="2025-02-18T06:51:44.016" v="3054" actId="26606"/>
          <ac:spMkLst>
            <pc:docMk/>
            <pc:sldMk cId="2464216525" sldId="257"/>
            <ac:spMk id="22" creationId="{601CC70B-8875-45A1-8AFD-7D546E3C0C16}"/>
          </ac:spMkLst>
        </pc:spChg>
        <pc:picChg chg="mod">
          <ac:chgData name="Park, John" userId="593b59de-8e3f-40be-81c4-03251be984db" providerId="ADAL" clId="{9EBEDA39-83DE-BD4B-B234-E3B295974904}" dt="2025-02-18T06:53:00.537" v="3068" actId="14100"/>
          <ac:picMkLst>
            <pc:docMk/>
            <pc:sldMk cId="2464216525" sldId="257"/>
            <ac:picMk id="6" creationId="{FB3A6245-9B24-6872-E58B-3EB0C3D0A0C5}"/>
          </ac:picMkLst>
        </pc:picChg>
        <pc:picChg chg="mod ord">
          <ac:chgData name="Park, John" userId="593b59de-8e3f-40be-81c4-03251be984db" providerId="ADAL" clId="{9EBEDA39-83DE-BD4B-B234-E3B295974904}" dt="2025-02-18T06:53:04.616" v="3071" actId="1076"/>
          <ac:picMkLst>
            <pc:docMk/>
            <pc:sldMk cId="2464216525" sldId="257"/>
            <ac:picMk id="8" creationId="{F7BE90FA-DF14-6BB7-C8C4-35F5A56D799E}"/>
          </ac:picMkLst>
        </pc:picChg>
      </pc:sldChg>
      <pc:sldChg chg="delSp modSp del mod">
        <pc:chgData name="Park, John" userId="593b59de-8e3f-40be-81c4-03251be984db" providerId="ADAL" clId="{9EBEDA39-83DE-BD4B-B234-E3B295974904}" dt="2025-02-18T05:18:02.471" v="2139" actId="2696"/>
        <pc:sldMkLst>
          <pc:docMk/>
          <pc:sldMk cId="1065512604" sldId="258"/>
        </pc:sldMkLst>
        <pc:spChg chg="mod">
          <ac:chgData name="Park, John" userId="593b59de-8e3f-40be-81c4-03251be984db" providerId="ADAL" clId="{9EBEDA39-83DE-BD4B-B234-E3B295974904}" dt="2025-02-18T05:10:47.001" v="2002" actId="20577"/>
          <ac:spMkLst>
            <pc:docMk/>
            <pc:sldMk cId="1065512604" sldId="258"/>
            <ac:spMk id="2" creationId="{85F94888-569C-CB1A-38AC-E269F70EB6AD}"/>
          </ac:spMkLst>
        </pc:spChg>
        <pc:picChg chg="del">
          <ac:chgData name="Park, John" userId="593b59de-8e3f-40be-81c4-03251be984db" providerId="ADAL" clId="{9EBEDA39-83DE-BD4B-B234-E3B295974904}" dt="2025-02-18T05:17:55.540" v="2138" actId="478"/>
          <ac:picMkLst>
            <pc:docMk/>
            <pc:sldMk cId="1065512604" sldId="258"/>
            <ac:picMk id="8" creationId="{CBBA295A-EA45-6C88-9E60-B06029B405B5}"/>
          </ac:picMkLst>
        </pc:picChg>
      </pc:sldChg>
      <pc:sldChg chg="addSp delSp modSp mod">
        <pc:chgData name="Park, John" userId="593b59de-8e3f-40be-81c4-03251be984db" providerId="ADAL" clId="{9EBEDA39-83DE-BD4B-B234-E3B295974904}" dt="2025-02-18T07:05:43.358" v="3162" actId="1076"/>
        <pc:sldMkLst>
          <pc:docMk/>
          <pc:sldMk cId="393180776" sldId="259"/>
        </pc:sldMkLst>
        <pc:spChg chg="mod">
          <ac:chgData name="Park, John" userId="593b59de-8e3f-40be-81c4-03251be984db" providerId="ADAL" clId="{9EBEDA39-83DE-BD4B-B234-E3B295974904}" dt="2025-02-18T05:11:07.009" v="2028" actId="20577"/>
          <ac:spMkLst>
            <pc:docMk/>
            <pc:sldMk cId="393180776" sldId="259"/>
            <ac:spMk id="2" creationId="{4B5446F9-E4E2-AD4F-51C6-3B1D8B36BAA0}"/>
          </ac:spMkLst>
        </pc:spChg>
        <pc:graphicFrameChg chg="add mod">
          <ac:chgData name="Park, John" userId="593b59de-8e3f-40be-81c4-03251be984db" providerId="ADAL" clId="{9EBEDA39-83DE-BD4B-B234-E3B295974904}" dt="2025-02-18T07:05:35.073" v="3158" actId="1076"/>
          <ac:graphicFrameMkLst>
            <pc:docMk/>
            <pc:sldMk cId="393180776" sldId="259"/>
            <ac:graphicFrameMk id="3" creationId="{C6D57EA6-489A-5A31-E6EB-2BD3D83614BC}"/>
          </ac:graphicFrameMkLst>
        </pc:graphicFrameChg>
        <pc:picChg chg="mod">
          <ac:chgData name="Park, John" userId="593b59de-8e3f-40be-81c4-03251be984db" providerId="ADAL" clId="{9EBEDA39-83DE-BD4B-B234-E3B295974904}" dt="2025-02-18T07:05:43.358" v="3162" actId="1076"/>
          <ac:picMkLst>
            <pc:docMk/>
            <pc:sldMk cId="393180776" sldId="259"/>
            <ac:picMk id="4" creationId="{7FD3F555-B38F-E70A-9C97-687BF4E73B30}"/>
          </ac:picMkLst>
        </pc:picChg>
        <pc:picChg chg="add del mod">
          <ac:chgData name="Park, John" userId="593b59de-8e3f-40be-81c4-03251be984db" providerId="ADAL" clId="{9EBEDA39-83DE-BD4B-B234-E3B295974904}" dt="2025-02-18T06:32:27.627" v="2946" actId="478"/>
          <ac:picMkLst>
            <pc:docMk/>
            <pc:sldMk cId="393180776" sldId="259"/>
            <ac:picMk id="2050" creationId="{03664844-DE5A-5D89-0640-233A8B411AD8}"/>
          </ac:picMkLst>
        </pc:picChg>
        <pc:picChg chg="add mod">
          <ac:chgData name="Park, John" userId="593b59de-8e3f-40be-81c4-03251be984db" providerId="ADAL" clId="{9EBEDA39-83DE-BD4B-B234-E3B295974904}" dt="2025-02-18T07:05:41.810" v="3161" actId="1076"/>
          <ac:picMkLst>
            <pc:docMk/>
            <pc:sldMk cId="393180776" sldId="259"/>
            <ac:picMk id="2052" creationId="{712E9F35-84F7-188A-6829-8F376E8048B1}"/>
          </ac:picMkLst>
        </pc:picChg>
        <pc:picChg chg="add mod">
          <ac:chgData name="Park, John" userId="593b59de-8e3f-40be-81c4-03251be984db" providerId="ADAL" clId="{9EBEDA39-83DE-BD4B-B234-E3B295974904}" dt="2025-02-18T07:05:38.650" v="3159" actId="1076"/>
          <ac:picMkLst>
            <pc:docMk/>
            <pc:sldMk cId="393180776" sldId="259"/>
            <ac:picMk id="2054" creationId="{640C2731-6266-CB67-44F7-DA2DF394DEBD}"/>
          </ac:picMkLst>
        </pc:picChg>
        <pc:picChg chg="add mod">
          <ac:chgData name="Park, John" userId="593b59de-8e3f-40be-81c4-03251be984db" providerId="ADAL" clId="{9EBEDA39-83DE-BD4B-B234-E3B295974904}" dt="2025-02-18T07:05:40.169" v="3160" actId="1076"/>
          <ac:picMkLst>
            <pc:docMk/>
            <pc:sldMk cId="393180776" sldId="259"/>
            <ac:picMk id="2056" creationId="{DEDF77E0-23BF-3E5D-7CD1-B2AA9E363730}"/>
          </ac:picMkLst>
        </pc:picChg>
      </pc:sldChg>
      <pc:sldChg chg="addSp modSp mod">
        <pc:chgData name="Park, John" userId="593b59de-8e3f-40be-81c4-03251be984db" providerId="ADAL" clId="{9EBEDA39-83DE-BD4B-B234-E3B295974904}" dt="2025-02-18T07:07:43.959" v="3180" actId="1076"/>
        <pc:sldMkLst>
          <pc:docMk/>
          <pc:sldMk cId="3846167893" sldId="260"/>
        </pc:sldMkLst>
        <pc:spChg chg="mod">
          <ac:chgData name="Park, John" userId="593b59de-8e3f-40be-81c4-03251be984db" providerId="ADAL" clId="{9EBEDA39-83DE-BD4B-B234-E3B295974904}" dt="2025-02-18T05:11:12.297" v="2042" actId="20577"/>
          <ac:spMkLst>
            <pc:docMk/>
            <pc:sldMk cId="3846167893" sldId="260"/>
            <ac:spMk id="2" creationId="{8CFFB75C-A11D-5DB2-01B3-42FABD14364D}"/>
          </ac:spMkLst>
        </pc:spChg>
        <pc:graphicFrameChg chg="add mod">
          <ac:chgData name="Park, John" userId="593b59de-8e3f-40be-81c4-03251be984db" providerId="ADAL" clId="{9EBEDA39-83DE-BD4B-B234-E3B295974904}" dt="2025-02-18T07:07:18.605" v="3171" actId="1076"/>
          <ac:graphicFrameMkLst>
            <pc:docMk/>
            <pc:sldMk cId="3846167893" sldId="260"/>
            <ac:graphicFrameMk id="3" creationId="{7D466FF9-6287-144E-0A95-E8D7E8F1B7B2}"/>
          </ac:graphicFrameMkLst>
        </pc:graphicFrameChg>
        <pc:picChg chg="mod">
          <ac:chgData name="Park, John" userId="593b59de-8e3f-40be-81c4-03251be984db" providerId="ADAL" clId="{9EBEDA39-83DE-BD4B-B234-E3B295974904}" dt="2025-02-18T07:07:33.723" v="3175" actId="1076"/>
          <ac:picMkLst>
            <pc:docMk/>
            <pc:sldMk cId="3846167893" sldId="260"/>
            <ac:picMk id="4" creationId="{8BF812D4-B9F6-3A75-48B7-BA5B30165DB3}"/>
          </ac:picMkLst>
        </pc:picChg>
        <pc:picChg chg="add mod">
          <ac:chgData name="Park, John" userId="593b59de-8e3f-40be-81c4-03251be984db" providerId="ADAL" clId="{9EBEDA39-83DE-BD4B-B234-E3B295974904}" dt="2025-02-18T07:07:43.959" v="3180" actId="1076"/>
          <ac:picMkLst>
            <pc:docMk/>
            <pc:sldMk cId="3846167893" sldId="260"/>
            <ac:picMk id="3074" creationId="{89434C5D-B054-5AF6-17F5-99D1B1C02E7C}"/>
          </ac:picMkLst>
        </pc:picChg>
        <pc:picChg chg="add mod">
          <ac:chgData name="Park, John" userId="593b59de-8e3f-40be-81c4-03251be984db" providerId="ADAL" clId="{9EBEDA39-83DE-BD4B-B234-E3B295974904}" dt="2025-02-18T07:07:41.951" v="3179" actId="1076"/>
          <ac:picMkLst>
            <pc:docMk/>
            <pc:sldMk cId="3846167893" sldId="260"/>
            <ac:picMk id="3076" creationId="{4311AF82-3309-67E3-8A0D-643576613738}"/>
          </ac:picMkLst>
        </pc:picChg>
      </pc:sldChg>
      <pc:sldChg chg="delSp del mod">
        <pc:chgData name="Park, John" userId="593b59de-8e3f-40be-81c4-03251be984db" providerId="ADAL" clId="{9EBEDA39-83DE-BD4B-B234-E3B295974904}" dt="2025-02-18T05:12:08.716" v="2057" actId="2696"/>
        <pc:sldMkLst>
          <pc:docMk/>
          <pc:sldMk cId="2845437744" sldId="261"/>
        </pc:sldMkLst>
        <pc:graphicFrameChg chg="del">
          <ac:chgData name="Park, John" userId="593b59de-8e3f-40be-81c4-03251be984db" providerId="ADAL" clId="{9EBEDA39-83DE-BD4B-B234-E3B295974904}" dt="2025-02-18T05:11:45.956" v="2051" actId="478"/>
          <ac:graphicFrameMkLst>
            <pc:docMk/>
            <pc:sldMk cId="2845437744" sldId="261"/>
            <ac:graphicFrameMk id="5" creationId="{1B895457-C565-C684-E9BB-D183D20DEC83}"/>
          </ac:graphicFrameMkLst>
        </pc:graphicFrameChg>
      </pc:sldChg>
      <pc:sldChg chg="del">
        <pc:chgData name="Park, John" userId="593b59de-8e3f-40be-81c4-03251be984db" providerId="ADAL" clId="{9EBEDA39-83DE-BD4B-B234-E3B295974904}" dt="2025-02-18T05:12:12.202" v="2058" actId="2696"/>
        <pc:sldMkLst>
          <pc:docMk/>
          <pc:sldMk cId="3904863005" sldId="262"/>
        </pc:sldMkLst>
      </pc:sldChg>
      <pc:sldChg chg="addSp modSp del">
        <pc:chgData name="Park, John" userId="593b59de-8e3f-40be-81c4-03251be984db" providerId="ADAL" clId="{9EBEDA39-83DE-BD4B-B234-E3B295974904}" dt="2025-02-18T13:02:52.841" v="3590" actId="2696"/>
        <pc:sldMkLst>
          <pc:docMk/>
          <pc:sldMk cId="1246668199" sldId="263"/>
        </pc:sldMkLst>
        <pc:picChg chg="add mod">
          <ac:chgData name="Park, John" userId="593b59de-8e3f-40be-81c4-03251be984db" providerId="ADAL" clId="{9EBEDA39-83DE-BD4B-B234-E3B295974904}" dt="2025-02-18T05:18:06.710" v="2140"/>
          <ac:picMkLst>
            <pc:docMk/>
            <pc:sldMk cId="1246668199" sldId="263"/>
            <ac:picMk id="4" creationId="{299ABB78-E9E4-919B-E8E3-3342542FC459}"/>
          </ac:picMkLst>
        </pc:picChg>
      </pc:sldChg>
      <pc:sldChg chg="addSp delSp modSp mod ord setBg">
        <pc:chgData name="Park, John" userId="593b59de-8e3f-40be-81c4-03251be984db" providerId="ADAL" clId="{9EBEDA39-83DE-BD4B-B234-E3B295974904}" dt="2025-02-18T13:02:41.102" v="3589" actId="20578"/>
        <pc:sldMkLst>
          <pc:docMk/>
          <pc:sldMk cId="1037404214" sldId="264"/>
        </pc:sldMkLst>
        <pc:spChg chg="mo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2" creationId="{A043FD1F-51CA-7436-1BAB-5FA8BAF115DD}"/>
          </ac:spMkLst>
        </pc:spChg>
        <pc:spChg chg="or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5" creationId="{F3BD6068-EB4C-6367-7FF2-DDFE39728FDE}"/>
          </ac:spMkLst>
        </pc:spChg>
        <pc:spChg chg="mo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6" creationId="{8078C528-1750-ECED-BA30-E0BB9E83A8E4}"/>
          </ac:spMkLst>
        </pc:spChg>
        <pc:spChg chg="ad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13" creationId="{E914257E-1E2A-4AC7-89EC-1FB65C9C0A0D}"/>
          </ac:spMkLst>
        </pc:spChg>
        <pc:spChg chg="ad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15" creationId="{03E1C8F1-97F5-489C-8308-958F09657254}"/>
          </ac:spMkLst>
        </pc:spChg>
        <pc:spChg chg="add">
          <ac:chgData name="Park, John" userId="593b59de-8e3f-40be-81c4-03251be984db" providerId="ADAL" clId="{9EBEDA39-83DE-BD4B-B234-E3B295974904}" dt="2025-02-18T06:53:49.695" v="3072" actId="26606"/>
          <ac:spMkLst>
            <pc:docMk/>
            <pc:sldMk cId="1037404214" sldId="264"/>
            <ac:spMk id="17" creationId="{DEB62645-D4DA-4E99-8344-B1536F63D108}"/>
          </ac:spMkLst>
        </pc:spChg>
        <pc:picChg chg="add del mod">
          <ac:chgData name="Park, John" userId="593b59de-8e3f-40be-81c4-03251be984db" providerId="ADAL" clId="{9EBEDA39-83DE-BD4B-B234-E3B295974904}" dt="2025-02-18T05:17:21.200" v="2130" actId="478"/>
          <ac:picMkLst>
            <pc:docMk/>
            <pc:sldMk cId="1037404214" sldId="264"/>
            <ac:picMk id="4" creationId="{94453382-701A-4F0A-B391-35611B17AC79}"/>
          </ac:picMkLst>
        </pc:picChg>
        <pc:picChg chg="add mod">
          <ac:chgData name="Park, John" userId="593b59de-8e3f-40be-81c4-03251be984db" providerId="ADAL" clId="{9EBEDA39-83DE-BD4B-B234-E3B295974904}" dt="2025-02-18T06:54:16.318" v="3077" actId="1076"/>
          <ac:picMkLst>
            <pc:docMk/>
            <pc:sldMk cId="1037404214" sldId="264"/>
            <ac:picMk id="8" creationId="{E13B79D1-D67C-1B37-C223-69B19A518409}"/>
          </ac:picMkLst>
        </pc:picChg>
      </pc:sldChg>
      <pc:sldChg chg="addSp delSp modSp new mod setBg setClrOvrMap">
        <pc:chgData name="Park, John" userId="593b59de-8e3f-40be-81c4-03251be984db" providerId="ADAL" clId="{9EBEDA39-83DE-BD4B-B234-E3B295974904}" dt="2025-02-18T07:17:51.710" v="3584"/>
        <pc:sldMkLst>
          <pc:docMk/>
          <pc:sldMk cId="4254588035" sldId="265"/>
        </pc:sldMkLst>
        <pc:spChg chg="mod">
          <ac:chgData name="Park, John" userId="593b59de-8e3f-40be-81c4-03251be984db" providerId="ADAL" clId="{9EBEDA39-83DE-BD4B-B234-E3B295974904}" dt="2025-02-18T06:46:13.491" v="3008" actId="26606"/>
          <ac:spMkLst>
            <pc:docMk/>
            <pc:sldMk cId="4254588035" sldId="265"/>
            <ac:spMk id="2" creationId="{B2ED4AEA-289A-354E-6B0E-D7D5E0721CCE}"/>
          </ac:spMkLst>
        </pc:spChg>
        <pc:spChg chg="mod">
          <ac:chgData name="Park, John" userId="593b59de-8e3f-40be-81c4-03251be984db" providerId="ADAL" clId="{9EBEDA39-83DE-BD4B-B234-E3B295974904}" dt="2025-02-18T07:04:08.165" v="3145" actId="1076"/>
          <ac:spMkLst>
            <pc:docMk/>
            <pc:sldMk cId="4254588035" sldId="265"/>
            <ac:spMk id="3" creationId="{6006E7AC-88C6-4950-34BD-55B61DB0F01A}"/>
          </ac:spMkLst>
        </pc:spChg>
        <pc:spChg chg="add del">
          <ac:chgData name="Park, John" userId="593b59de-8e3f-40be-81c4-03251be984db" providerId="ADAL" clId="{9EBEDA39-83DE-BD4B-B234-E3B295974904}" dt="2025-02-18T06:46:04.191" v="3002" actId="26606"/>
          <ac:spMkLst>
            <pc:docMk/>
            <pc:sldMk cId="4254588035" sldId="265"/>
            <ac:spMk id="10" creationId="{D1D34770-47A8-402C-AF23-2B653F2D88C1}"/>
          </ac:spMkLst>
        </pc:spChg>
        <pc:spChg chg="add del">
          <ac:chgData name="Park, John" userId="593b59de-8e3f-40be-81c4-03251be984db" providerId="ADAL" clId="{9EBEDA39-83DE-BD4B-B234-E3B295974904}" dt="2025-02-18T06:46:13.491" v="3008" actId="26606"/>
          <ac:spMkLst>
            <pc:docMk/>
            <pc:sldMk cId="4254588035" sldId="265"/>
            <ac:spMk id="16" creationId="{9228552E-C8B1-4A80-8448-0787CE0FC704}"/>
          </ac:spMkLst>
        </pc:spChg>
        <pc:graphicFrameChg chg="add mod modGraphic">
          <ac:chgData name="Park, John" userId="593b59de-8e3f-40be-81c4-03251be984db" providerId="ADAL" clId="{9EBEDA39-83DE-BD4B-B234-E3B295974904}" dt="2025-02-18T07:17:51.710" v="3584"/>
          <ac:graphicFrameMkLst>
            <pc:docMk/>
            <pc:sldMk cId="4254588035" sldId="265"/>
            <ac:graphicFrameMk id="4" creationId="{5ABF3076-A310-C941-D971-ADEEA04AA953}"/>
          </ac:graphicFrameMkLst>
        </pc:graphicFrameChg>
        <pc:picChg chg="add del">
          <ac:chgData name="Park, John" userId="593b59de-8e3f-40be-81c4-03251be984db" providerId="ADAL" clId="{9EBEDA39-83DE-BD4B-B234-E3B295974904}" dt="2025-02-18T06:46:04.191" v="3002" actId="26606"/>
          <ac:picMkLst>
            <pc:docMk/>
            <pc:sldMk cId="4254588035" sldId="265"/>
            <ac:picMk id="6" creationId="{B28A391E-56D0-521C-7D77-77DEC8A4B2D1}"/>
          </ac:picMkLst>
        </pc:picChg>
        <pc:picChg chg="add del">
          <ac:chgData name="Park, John" userId="593b59de-8e3f-40be-81c4-03251be984db" providerId="ADAL" clId="{9EBEDA39-83DE-BD4B-B234-E3B295974904}" dt="2025-02-18T06:46:05.150" v="3004" actId="26606"/>
          <ac:picMkLst>
            <pc:docMk/>
            <pc:sldMk cId="4254588035" sldId="265"/>
            <ac:picMk id="12" creationId="{F0676089-56B8-5BC4-7E37-A39C31BD28F4}"/>
          </ac:picMkLst>
        </pc:picChg>
        <pc:picChg chg="add del">
          <ac:chgData name="Park, John" userId="593b59de-8e3f-40be-81c4-03251be984db" providerId="ADAL" clId="{9EBEDA39-83DE-BD4B-B234-E3B295974904}" dt="2025-02-18T06:46:07.490" v="3006" actId="26606"/>
          <ac:picMkLst>
            <pc:docMk/>
            <pc:sldMk cId="4254588035" sldId="265"/>
            <ac:picMk id="14" creationId="{561678B9-E7EB-AFAB-9FAD-CC6137708AB0}"/>
          </ac:picMkLst>
        </pc:picChg>
        <pc:picChg chg="add del">
          <ac:chgData name="Park, John" userId="593b59de-8e3f-40be-81c4-03251be984db" providerId="ADAL" clId="{9EBEDA39-83DE-BD4B-B234-E3B295974904}" dt="2025-02-18T06:46:13.491" v="3008" actId="26606"/>
          <ac:picMkLst>
            <pc:docMk/>
            <pc:sldMk cId="4254588035" sldId="265"/>
            <ac:picMk id="17" creationId="{B224494B-D86F-8300-CFD2-8B4308F217EF}"/>
          </ac:picMkLst>
        </pc:picChg>
        <pc:picChg chg="add mod">
          <ac:chgData name="Park, John" userId="593b59de-8e3f-40be-81c4-03251be984db" providerId="ADAL" clId="{9EBEDA39-83DE-BD4B-B234-E3B295974904}" dt="2025-02-18T07:04:24.869" v="3147" actId="1076"/>
          <ac:picMkLst>
            <pc:docMk/>
            <pc:sldMk cId="4254588035" sldId="265"/>
            <ac:picMk id="7170" creationId="{BF9ADB12-CB33-5A62-26A7-D65581714AFD}"/>
          </ac:picMkLst>
        </pc:picChg>
      </pc:sldChg>
      <pc:sldChg chg="addSp delSp modSp new mod ord setBg">
        <pc:chgData name="Park, John" userId="593b59de-8e3f-40be-81c4-03251be984db" providerId="ADAL" clId="{9EBEDA39-83DE-BD4B-B234-E3B295974904}" dt="2025-02-18T07:19:07.805" v="3588" actId="20578"/>
        <pc:sldMkLst>
          <pc:docMk/>
          <pc:sldMk cId="2938869345" sldId="266"/>
        </pc:sldMkLst>
        <pc:spChg chg="mod">
          <ac:chgData name="Park, John" userId="593b59de-8e3f-40be-81c4-03251be984db" providerId="ADAL" clId="{9EBEDA39-83DE-BD4B-B234-E3B295974904}" dt="2025-02-18T06:46:48.644" v="3019" actId="26606"/>
          <ac:spMkLst>
            <pc:docMk/>
            <pc:sldMk cId="2938869345" sldId="266"/>
            <ac:spMk id="2" creationId="{3548DB15-1172-FD33-401B-1A52DE1308AC}"/>
          </ac:spMkLst>
        </pc:spChg>
        <pc:spChg chg="mod">
          <ac:chgData name="Park, John" userId="593b59de-8e3f-40be-81c4-03251be984db" providerId="ADAL" clId="{9EBEDA39-83DE-BD4B-B234-E3B295974904}" dt="2025-02-18T06:46:48.644" v="3019" actId="26606"/>
          <ac:spMkLst>
            <pc:docMk/>
            <pc:sldMk cId="2938869345" sldId="266"/>
            <ac:spMk id="3" creationId="{F1711651-7C40-3F91-99A9-B6DC62B6A4C2}"/>
          </ac:spMkLst>
        </pc:spChg>
        <pc:spChg chg="add del">
          <ac:chgData name="Park, John" userId="593b59de-8e3f-40be-81c4-03251be984db" providerId="ADAL" clId="{9EBEDA39-83DE-BD4B-B234-E3B295974904}" dt="2025-02-18T06:46:47.681" v="3016" actId="26606"/>
          <ac:spMkLst>
            <pc:docMk/>
            <pc:sldMk cId="2938869345" sldId="266"/>
            <ac:spMk id="1031" creationId="{3C54F4CE-85F0-46ED-80DA-9518C9251AD1}"/>
          </ac:spMkLst>
        </pc:spChg>
        <pc:spChg chg="add del">
          <ac:chgData name="Park, John" userId="593b59de-8e3f-40be-81c4-03251be984db" providerId="ADAL" clId="{9EBEDA39-83DE-BD4B-B234-E3B295974904}" dt="2025-02-18T06:46:47.681" v="3016" actId="26606"/>
          <ac:spMkLst>
            <pc:docMk/>
            <pc:sldMk cId="2938869345" sldId="266"/>
            <ac:spMk id="1033" creationId="{DADD1FCA-8ACB-4958-81DD-4CDD6D3E1921}"/>
          </ac:spMkLst>
        </pc:spChg>
        <pc:spChg chg="add">
          <ac:chgData name="Park, John" userId="593b59de-8e3f-40be-81c4-03251be984db" providerId="ADAL" clId="{9EBEDA39-83DE-BD4B-B234-E3B295974904}" dt="2025-02-18T06:46:48.644" v="3019" actId="26606"/>
          <ac:spMkLst>
            <pc:docMk/>
            <pc:sldMk cId="2938869345" sldId="266"/>
            <ac:spMk id="1038" creationId="{3C54F4CE-85F0-46ED-80DA-9518C9251AD1}"/>
          </ac:spMkLst>
        </pc:spChg>
        <pc:spChg chg="add">
          <ac:chgData name="Park, John" userId="593b59de-8e3f-40be-81c4-03251be984db" providerId="ADAL" clId="{9EBEDA39-83DE-BD4B-B234-E3B295974904}" dt="2025-02-18T06:46:48.644" v="3019" actId="26606"/>
          <ac:spMkLst>
            <pc:docMk/>
            <pc:sldMk cId="2938869345" sldId="266"/>
            <ac:spMk id="1039" creationId="{DADD1FCA-8ACB-4958-81DD-4CDD6D3E1921}"/>
          </ac:spMkLst>
        </pc:spChg>
        <pc:grpChg chg="add del">
          <ac:chgData name="Park, John" userId="593b59de-8e3f-40be-81c4-03251be984db" providerId="ADAL" clId="{9EBEDA39-83DE-BD4B-B234-E3B295974904}" dt="2025-02-18T06:46:48.631" v="3018" actId="26606"/>
          <ac:grpSpMkLst>
            <pc:docMk/>
            <pc:sldMk cId="2938869345" sldId="266"/>
            <ac:grpSpMk id="1035" creationId="{1FD67D68-9B83-C338-8342-3348D8F22347}"/>
          </ac:grpSpMkLst>
        </pc:grpChg>
        <pc:picChg chg="add mod">
          <ac:chgData name="Park, John" userId="593b59de-8e3f-40be-81c4-03251be984db" providerId="ADAL" clId="{9EBEDA39-83DE-BD4B-B234-E3B295974904}" dt="2025-02-18T06:46:48.644" v="3019" actId="26606"/>
          <ac:picMkLst>
            <pc:docMk/>
            <pc:sldMk cId="2938869345" sldId="266"/>
            <ac:picMk id="1026" creationId="{889386E9-6288-CB8F-D8C6-823D74A1672B}"/>
          </ac:picMkLst>
        </pc:picChg>
      </pc:sldChg>
      <pc:sldChg chg="modSp new del mod">
        <pc:chgData name="Park, John" userId="593b59de-8e3f-40be-81c4-03251be984db" providerId="ADAL" clId="{9EBEDA39-83DE-BD4B-B234-E3B295974904}" dt="2025-02-18T05:20:02.698" v="2173" actId="2696"/>
        <pc:sldMkLst>
          <pc:docMk/>
          <pc:sldMk cId="3676096575" sldId="267"/>
        </pc:sldMkLst>
        <pc:spChg chg="mod">
          <ac:chgData name="Park, John" userId="593b59de-8e3f-40be-81c4-03251be984db" providerId="ADAL" clId="{9EBEDA39-83DE-BD4B-B234-E3B295974904}" dt="2025-02-18T03:49:43.985" v="333" actId="20577"/>
          <ac:spMkLst>
            <pc:docMk/>
            <pc:sldMk cId="3676096575" sldId="267"/>
            <ac:spMk id="2" creationId="{2C4B4310-40B4-1454-4D42-FEFDC038FE0A}"/>
          </ac:spMkLst>
        </pc:spChg>
      </pc:sldChg>
      <pc:sldChg chg="modSp new del mod">
        <pc:chgData name="Park, John" userId="593b59de-8e3f-40be-81c4-03251be984db" providerId="ADAL" clId="{9EBEDA39-83DE-BD4B-B234-E3B295974904}" dt="2025-02-18T04:00:19.790" v="374" actId="2696"/>
        <pc:sldMkLst>
          <pc:docMk/>
          <pc:sldMk cId="2001642439" sldId="268"/>
        </pc:sldMkLst>
        <pc:spChg chg="mod">
          <ac:chgData name="Park, John" userId="593b59de-8e3f-40be-81c4-03251be984db" providerId="ADAL" clId="{9EBEDA39-83DE-BD4B-B234-E3B295974904}" dt="2025-02-18T03:59:59.553" v="371" actId="20577"/>
          <ac:spMkLst>
            <pc:docMk/>
            <pc:sldMk cId="2001642439" sldId="268"/>
            <ac:spMk id="2" creationId="{A1CF94A4-A873-9356-F36F-5DE555E3AE4A}"/>
          </ac:spMkLst>
        </pc:spChg>
      </pc:sldChg>
      <pc:sldChg chg="addSp delSp modSp new mod setBg">
        <pc:chgData name="Park, John" userId="593b59de-8e3f-40be-81c4-03251be984db" providerId="ADAL" clId="{9EBEDA39-83DE-BD4B-B234-E3B295974904}" dt="2025-02-18T07:08:21.936" v="3184" actId="255"/>
        <pc:sldMkLst>
          <pc:docMk/>
          <pc:sldMk cId="3656329876" sldId="269"/>
        </pc:sldMkLst>
        <pc:spChg chg="mod">
          <ac:chgData name="Park, John" userId="593b59de-8e3f-40be-81c4-03251be984db" providerId="ADAL" clId="{9EBEDA39-83DE-BD4B-B234-E3B295974904}" dt="2025-02-18T07:02:02.269" v="3140" actId="26606"/>
          <ac:spMkLst>
            <pc:docMk/>
            <pc:sldMk cId="3656329876" sldId="269"/>
            <ac:spMk id="2" creationId="{7CB994EF-A5AC-C27A-B409-C6C0AD9AB10E}"/>
          </ac:spMkLst>
        </pc:spChg>
        <pc:spChg chg="add del mod">
          <ac:chgData name="Park, John" userId="593b59de-8e3f-40be-81c4-03251be984db" providerId="ADAL" clId="{9EBEDA39-83DE-BD4B-B234-E3B295974904}" dt="2025-02-18T07:01:39.187" v="3139" actId="26606"/>
          <ac:spMkLst>
            <pc:docMk/>
            <pc:sldMk cId="3656329876" sldId="269"/>
            <ac:spMk id="3" creationId="{FDAA1208-1142-8F60-5E4D-61B4E6C86DEE}"/>
          </ac:spMkLst>
        </pc:spChg>
        <pc:spChg chg="add">
          <ac:chgData name="Park, John" userId="593b59de-8e3f-40be-81c4-03251be984db" providerId="ADAL" clId="{9EBEDA39-83DE-BD4B-B234-E3B295974904}" dt="2025-02-18T07:02:02.269" v="3140" actId="26606"/>
          <ac:spMkLst>
            <pc:docMk/>
            <pc:sldMk cId="3656329876" sldId="269"/>
            <ac:spMk id="11" creationId="{6C4028FD-8BAA-4A19-BFDE-594D991B7552}"/>
          </ac:spMkLst>
        </pc:spChg>
        <pc:graphicFrameChg chg="add del mod">
          <ac:chgData name="Park, John" userId="593b59de-8e3f-40be-81c4-03251be984db" providerId="ADAL" clId="{9EBEDA39-83DE-BD4B-B234-E3B295974904}" dt="2025-02-18T07:01:32.185" v="3138" actId="26606"/>
          <ac:graphicFrameMkLst>
            <pc:docMk/>
            <pc:sldMk cId="3656329876" sldId="269"/>
            <ac:graphicFrameMk id="5" creationId="{3495D0D9-57A6-E60D-06CC-2080DDDEBCBD}"/>
          </ac:graphicFrameMkLst>
        </pc:graphicFrameChg>
        <pc:graphicFrameChg chg="add mod modGraphic">
          <ac:chgData name="Park, John" userId="593b59de-8e3f-40be-81c4-03251be984db" providerId="ADAL" clId="{9EBEDA39-83DE-BD4B-B234-E3B295974904}" dt="2025-02-18T07:08:21.936" v="3184" actId="255"/>
          <ac:graphicFrameMkLst>
            <pc:docMk/>
            <pc:sldMk cId="3656329876" sldId="269"/>
            <ac:graphicFrameMk id="6" creationId="{E972A406-73E3-FDA9-3359-812064D65314}"/>
          </ac:graphicFrameMkLst>
        </pc:graphicFrameChg>
      </pc:sldChg>
      <pc:sldChg chg="addSp delSp modSp new mod setBg">
        <pc:chgData name="Park, John" userId="593b59de-8e3f-40be-81c4-03251be984db" providerId="ADAL" clId="{9EBEDA39-83DE-BD4B-B234-E3B295974904}" dt="2025-02-18T07:17:59.262" v="3585" actId="1076"/>
        <pc:sldMkLst>
          <pc:docMk/>
          <pc:sldMk cId="498694364" sldId="270"/>
        </pc:sldMkLst>
        <pc:spChg chg="mod">
          <ac:chgData name="Park, John" userId="593b59de-8e3f-40be-81c4-03251be984db" providerId="ADAL" clId="{9EBEDA39-83DE-BD4B-B234-E3B295974904}" dt="2025-02-18T06:47:14.135" v="3020" actId="26606"/>
          <ac:spMkLst>
            <pc:docMk/>
            <pc:sldMk cId="498694364" sldId="270"/>
            <ac:spMk id="2" creationId="{247F2BD0-F4E5-AF3E-E143-3391A0584F9F}"/>
          </ac:spMkLst>
        </pc:spChg>
        <pc:spChg chg="del mod">
          <ac:chgData name="Park, John" userId="593b59de-8e3f-40be-81c4-03251be984db" providerId="ADAL" clId="{9EBEDA39-83DE-BD4B-B234-E3B295974904}" dt="2025-02-18T06:47:14.135" v="3020" actId="26606"/>
          <ac:spMkLst>
            <pc:docMk/>
            <pc:sldMk cId="498694364" sldId="270"/>
            <ac:spMk id="3" creationId="{658CE0DF-6631-1359-970E-990378C4F4EB}"/>
          </ac:spMkLst>
        </pc:spChg>
        <pc:spChg chg="add mod">
          <ac:chgData name="Park, John" userId="593b59de-8e3f-40be-81c4-03251be984db" providerId="ADAL" clId="{9EBEDA39-83DE-BD4B-B234-E3B295974904}" dt="2025-02-18T06:47:14.135" v="3020" actId="26606"/>
          <ac:spMkLst>
            <pc:docMk/>
            <pc:sldMk cId="498694364" sldId="270"/>
            <ac:spMk id="5" creationId="{6B2856C1-0957-4F8E-B3E8-59C6D683419F}"/>
          </ac:spMkLst>
        </pc:spChg>
        <pc:spChg chg="add del mod">
          <ac:chgData name="Park, John" userId="593b59de-8e3f-40be-81c4-03251be984db" providerId="ADAL" clId="{9EBEDA39-83DE-BD4B-B234-E3B295974904}" dt="2025-02-18T06:48:09.375" v="3023" actId="478"/>
          <ac:spMkLst>
            <pc:docMk/>
            <pc:sldMk cId="498694364" sldId="270"/>
            <ac:spMk id="6" creationId="{A4C248C0-E62F-6630-9695-F2E01C67296B}"/>
          </ac:spMkLst>
        </pc:spChg>
        <pc:spChg chg="add">
          <ac:chgData name="Park, John" userId="593b59de-8e3f-40be-81c4-03251be984db" providerId="ADAL" clId="{9EBEDA39-83DE-BD4B-B234-E3B295974904}" dt="2025-02-18T06:47:14.135" v="3020" actId="26606"/>
          <ac:spMkLst>
            <pc:docMk/>
            <pc:sldMk cId="498694364" sldId="270"/>
            <ac:spMk id="12" creationId="{B50AB553-2A96-4A92-96F2-93548E096954}"/>
          </ac:spMkLst>
        </pc:spChg>
        <pc:graphicFrameChg chg="add">
          <ac:chgData name="Park, John" userId="593b59de-8e3f-40be-81c4-03251be984db" providerId="ADAL" clId="{9EBEDA39-83DE-BD4B-B234-E3B295974904}" dt="2025-02-18T06:47:14.135" v="3020" actId="26606"/>
          <ac:graphicFrameMkLst>
            <pc:docMk/>
            <pc:sldMk cId="498694364" sldId="270"/>
            <ac:graphicFrameMk id="7" creationId="{0E771FA1-031D-E26C-A022-2D347A3C4AEF}"/>
          </ac:graphicFrameMkLst>
        </pc:graphicFrameChg>
        <pc:picChg chg="add mod">
          <ac:chgData name="Park, John" userId="593b59de-8e3f-40be-81c4-03251be984db" providerId="ADAL" clId="{9EBEDA39-83DE-BD4B-B234-E3B295974904}" dt="2025-02-18T06:49:01.434" v="3035" actId="1076"/>
          <ac:picMkLst>
            <pc:docMk/>
            <pc:sldMk cId="498694364" sldId="270"/>
            <ac:picMk id="8" creationId="{B26769C5-5DAE-3FBE-0CEE-17C2B8AF2668}"/>
          </ac:picMkLst>
        </pc:picChg>
        <pc:picChg chg="add del mod">
          <ac:chgData name="Park, John" userId="593b59de-8e3f-40be-81c4-03251be984db" providerId="ADAL" clId="{9EBEDA39-83DE-BD4B-B234-E3B295974904}" dt="2025-02-18T06:48:24.289" v="3028" actId="478"/>
          <ac:picMkLst>
            <pc:docMk/>
            <pc:sldMk cId="498694364" sldId="270"/>
            <ac:picMk id="10" creationId="{9418DAE3-916B-7321-84B1-3686B70211E4}"/>
          </ac:picMkLst>
        </pc:picChg>
        <pc:picChg chg="add del mod">
          <ac:chgData name="Park, John" userId="593b59de-8e3f-40be-81c4-03251be984db" providerId="ADAL" clId="{9EBEDA39-83DE-BD4B-B234-E3B295974904}" dt="2025-02-18T06:50:22.142" v="3043" actId="478"/>
          <ac:picMkLst>
            <pc:docMk/>
            <pc:sldMk cId="498694364" sldId="270"/>
            <ac:picMk id="13" creationId="{37A050FA-29C3-630D-05E7-A782A5C51521}"/>
          </ac:picMkLst>
        </pc:picChg>
        <pc:picChg chg="add mod">
          <ac:chgData name="Park, John" userId="593b59de-8e3f-40be-81c4-03251be984db" providerId="ADAL" clId="{9EBEDA39-83DE-BD4B-B234-E3B295974904}" dt="2025-02-18T07:17:59.262" v="3585" actId="1076"/>
          <ac:picMkLst>
            <pc:docMk/>
            <pc:sldMk cId="498694364" sldId="270"/>
            <ac:picMk id="5124" creationId="{3141B180-914F-64E1-8015-F8CECE9922EE}"/>
          </ac:picMkLst>
        </pc:picChg>
      </pc:sldChg>
      <pc:sldChg chg="addSp delSp modSp new mod">
        <pc:chgData name="Park, John" userId="593b59de-8e3f-40be-81c4-03251be984db" providerId="ADAL" clId="{9EBEDA39-83DE-BD4B-B234-E3B295974904}" dt="2025-02-18T07:18:49.723" v="3587" actId="20577"/>
        <pc:sldMkLst>
          <pc:docMk/>
          <pc:sldMk cId="4136869179" sldId="271"/>
        </pc:sldMkLst>
        <pc:spChg chg="mod">
          <ac:chgData name="Park, John" userId="593b59de-8e3f-40be-81c4-03251be984db" providerId="ADAL" clId="{9EBEDA39-83DE-BD4B-B234-E3B295974904}" dt="2025-02-18T05:19:34.424" v="2170" actId="20577"/>
          <ac:spMkLst>
            <pc:docMk/>
            <pc:sldMk cId="4136869179" sldId="271"/>
            <ac:spMk id="2" creationId="{A9F387C9-AC38-3DAF-E95C-D100C1FDEF85}"/>
          </ac:spMkLst>
        </pc:spChg>
        <pc:spChg chg="del mod">
          <ac:chgData name="Park, John" userId="593b59de-8e3f-40be-81c4-03251be984db" providerId="ADAL" clId="{9EBEDA39-83DE-BD4B-B234-E3B295974904}" dt="2025-02-18T07:14:11.983" v="3553" actId="26606"/>
          <ac:spMkLst>
            <pc:docMk/>
            <pc:sldMk cId="4136869179" sldId="271"/>
            <ac:spMk id="3" creationId="{07D87B0E-5C78-553B-C437-CC46F7D4DDCA}"/>
          </ac:spMkLst>
        </pc:spChg>
        <pc:spChg chg="add del">
          <ac:chgData name="Park, John" userId="593b59de-8e3f-40be-81c4-03251be984db" providerId="ADAL" clId="{9EBEDA39-83DE-BD4B-B234-E3B295974904}" dt="2025-02-18T07:15:29.491" v="3563" actId="22"/>
          <ac:spMkLst>
            <pc:docMk/>
            <pc:sldMk cId="4136869179" sldId="271"/>
            <ac:spMk id="6" creationId="{32F1BA01-F8A6-0852-140A-71964F6A1754}"/>
          </ac:spMkLst>
        </pc:spChg>
        <pc:spChg chg="add mod">
          <ac:chgData name="Park, John" userId="593b59de-8e3f-40be-81c4-03251be984db" providerId="ADAL" clId="{9EBEDA39-83DE-BD4B-B234-E3B295974904}" dt="2025-02-18T07:18:49.723" v="3587" actId="20577"/>
          <ac:spMkLst>
            <pc:docMk/>
            <pc:sldMk cId="4136869179" sldId="271"/>
            <ac:spMk id="7" creationId="{CB7D34F4-D8DB-B7BE-3B89-1274CA5A64E7}"/>
          </ac:spMkLst>
        </pc:spChg>
        <pc:graphicFrameChg chg="add mod">
          <ac:chgData name="Park, John" userId="593b59de-8e3f-40be-81c4-03251be984db" providerId="ADAL" clId="{9EBEDA39-83DE-BD4B-B234-E3B295974904}" dt="2025-02-18T07:16:30.369" v="3576"/>
          <ac:graphicFrameMkLst>
            <pc:docMk/>
            <pc:sldMk cId="4136869179" sldId="271"/>
            <ac:graphicFrameMk id="5" creationId="{6CD9F320-D8FE-E420-5500-556177A74C91}"/>
          </ac:graphicFrameMkLst>
        </pc:graphicFrameChg>
      </pc:sldChg>
      <pc:sldChg chg="addSp delSp modSp new mod">
        <pc:chgData name="Park, John" userId="593b59de-8e3f-40be-81c4-03251be984db" providerId="ADAL" clId="{9EBEDA39-83DE-BD4B-B234-E3B295974904}" dt="2025-02-18T06:59:09.613" v="3121"/>
        <pc:sldMkLst>
          <pc:docMk/>
          <pc:sldMk cId="3557652641" sldId="272"/>
        </pc:sldMkLst>
        <pc:spChg chg="mod">
          <ac:chgData name="Park, John" userId="593b59de-8e3f-40be-81c4-03251be984db" providerId="ADAL" clId="{9EBEDA39-83DE-BD4B-B234-E3B295974904}" dt="2025-02-18T05:19:57.480" v="2172"/>
          <ac:spMkLst>
            <pc:docMk/>
            <pc:sldMk cId="3557652641" sldId="272"/>
            <ac:spMk id="2" creationId="{479A0130-E0DE-FF28-7B90-4B144F97E317}"/>
          </ac:spMkLst>
        </pc:spChg>
        <pc:spChg chg="del mod">
          <ac:chgData name="Park, John" userId="593b59de-8e3f-40be-81c4-03251be984db" providerId="ADAL" clId="{9EBEDA39-83DE-BD4B-B234-E3B295974904}" dt="2025-02-18T06:57:27.835" v="3100" actId="26606"/>
          <ac:spMkLst>
            <pc:docMk/>
            <pc:sldMk cId="3557652641" sldId="272"/>
            <ac:spMk id="3" creationId="{135BAD9A-9CBA-4860-3967-5E1346C03DCE}"/>
          </ac:spMkLst>
        </pc:spChg>
        <pc:graphicFrameChg chg="add mod">
          <ac:chgData name="Park, John" userId="593b59de-8e3f-40be-81c4-03251be984db" providerId="ADAL" clId="{9EBEDA39-83DE-BD4B-B234-E3B295974904}" dt="2025-02-18T06:59:09.613" v="3121"/>
          <ac:graphicFrameMkLst>
            <pc:docMk/>
            <pc:sldMk cId="3557652641" sldId="272"/>
            <ac:graphicFrameMk id="6152" creationId="{28EB7204-7553-D7F4-6FF9-39BFE82A3EC9}"/>
          </ac:graphicFrameMkLst>
        </pc:graphicFrameChg>
        <pc:picChg chg="add del mod">
          <ac:chgData name="Park, John" userId="593b59de-8e3f-40be-81c4-03251be984db" providerId="ADAL" clId="{9EBEDA39-83DE-BD4B-B234-E3B295974904}" dt="2025-02-18T06:56:59.740" v="3097" actId="478"/>
          <ac:picMkLst>
            <pc:docMk/>
            <pc:sldMk cId="3557652641" sldId="272"/>
            <ac:picMk id="6146" creationId="{D0C536EF-C19B-1960-B7A4-43FB4C08BE0F}"/>
          </ac:picMkLst>
        </pc:picChg>
        <pc:picChg chg="add mod">
          <ac:chgData name="Park, John" userId="593b59de-8e3f-40be-81c4-03251be984db" providerId="ADAL" clId="{9EBEDA39-83DE-BD4B-B234-E3B295974904}" dt="2025-02-18T06:57:54.236" v="3105" actId="14100"/>
          <ac:picMkLst>
            <pc:docMk/>
            <pc:sldMk cId="3557652641" sldId="272"/>
            <ac:picMk id="6148" creationId="{B0CF4C74-63F4-0A65-3A75-5F64285158D5}"/>
          </ac:picMkLst>
        </pc:picChg>
        <pc:picChg chg="add mod">
          <ac:chgData name="Park, John" userId="593b59de-8e3f-40be-81c4-03251be984db" providerId="ADAL" clId="{9EBEDA39-83DE-BD4B-B234-E3B295974904}" dt="2025-02-18T06:57:49.548" v="3103" actId="1076"/>
          <ac:picMkLst>
            <pc:docMk/>
            <pc:sldMk cId="3557652641" sldId="272"/>
            <ac:picMk id="6150" creationId="{E405BC70-2286-1A12-B2AE-D5C7050FFB57}"/>
          </ac:picMkLst>
        </pc:picChg>
      </pc:sldChg>
      <pc:sldChg chg="modSp new del mod">
        <pc:chgData name="Park, John" userId="593b59de-8e3f-40be-81c4-03251be984db" providerId="ADAL" clId="{9EBEDA39-83DE-BD4B-B234-E3B295974904}" dt="2025-02-18T05:20:27.738" v="2186" actId="2696"/>
        <pc:sldMkLst>
          <pc:docMk/>
          <pc:sldMk cId="1326649142" sldId="273"/>
        </pc:sldMkLst>
        <pc:spChg chg="mod">
          <ac:chgData name="Park, John" userId="593b59de-8e3f-40be-81c4-03251be984db" providerId="ADAL" clId="{9EBEDA39-83DE-BD4B-B234-E3B295974904}" dt="2025-02-18T05:20:18.742" v="2185" actId="20577"/>
          <ac:spMkLst>
            <pc:docMk/>
            <pc:sldMk cId="1326649142" sldId="273"/>
            <ac:spMk id="2" creationId="{00C688AE-827C-841A-E63F-CEE321336526}"/>
          </ac:spMkLst>
        </pc:spChg>
      </pc:sldChg>
      <pc:sldChg chg="addSp delSp modSp new mod setBg">
        <pc:chgData name="Park, John" userId="593b59de-8e3f-40be-81c4-03251be984db" providerId="ADAL" clId="{9EBEDA39-83DE-BD4B-B234-E3B295974904}" dt="2025-02-18T13:04:59.942" v="3597" actId="14100"/>
        <pc:sldMkLst>
          <pc:docMk/>
          <pc:sldMk cId="2166436493" sldId="273"/>
        </pc:sldMkLst>
        <pc:spChg chg="del">
          <ac:chgData name="Park, John" userId="593b59de-8e3f-40be-81c4-03251be984db" providerId="ADAL" clId="{9EBEDA39-83DE-BD4B-B234-E3B295974904}" dt="2025-02-18T13:04:29.803" v="3591" actId="478"/>
          <ac:spMkLst>
            <pc:docMk/>
            <pc:sldMk cId="2166436493" sldId="273"/>
            <ac:spMk id="2" creationId="{46B1913D-BB31-99C3-C4B8-E8896E165400}"/>
          </ac:spMkLst>
        </pc:spChg>
        <pc:spChg chg="add del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3" creationId="{CEDC270A-D1B6-B280-A340-A16BAF862FB9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31" creationId="{F3060C83-F051-4F0E-ABAD-AA0DFC48B218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33" creationId="{83C98ABE-055B-441F-B07E-44F97F083C39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35" creationId="{29FDB030-9B49-4CED-8CCD-4D99382388AC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37" creationId="{3783CA14-24A1-485C-8B30-D6A5D87987AD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39" creationId="{9A97C86A-04D6-40F7-AE84-31AB43E6A846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41" creationId="{FF9F2414-84E8-453E-B1F3-389FDE8192D9}"/>
          </ac:spMkLst>
        </pc:spChg>
        <pc:spChg chg="add">
          <ac:chgData name="Park, John" userId="593b59de-8e3f-40be-81c4-03251be984db" providerId="ADAL" clId="{9EBEDA39-83DE-BD4B-B234-E3B295974904}" dt="2025-02-18T13:04:52.521" v="3595" actId="26606"/>
          <ac:spMkLst>
            <pc:docMk/>
            <pc:sldMk cId="2166436493" sldId="273"/>
            <ac:spMk id="1043" creationId="{3ECA69A1-7536-43AC-85EF-C7106179F5ED}"/>
          </ac:spMkLst>
        </pc:spChg>
        <pc:picChg chg="add mod">
          <ac:chgData name="Park, John" userId="593b59de-8e3f-40be-81c4-03251be984db" providerId="ADAL" clId="{9EBEDA39-83DE-BD4B-B234-E3B295974904}" dt="2025-02-18T13:04:59.942" v="3597" actId="14100"/>
          <ac:picMkLst>
            <pc:docMk/>
            <pc:sldMk cId="2166436493" sldId="273"/>
            <ac:picMk id="1026" creationId="{F01B8961-570F-B06C-369A-8312F683B76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Engraving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9-0242-BDA1-1409E3EA49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Etching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1719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79-0242-BDA1-1409E3EA493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Metal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79-0242-BDA1-1409E3EA493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Lithograph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79-0242-BDA1-1409E3EA493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Wood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1267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79-0242-BDA1-1409E3EA493A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Medium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979-0242-BDA1-1409E3EA49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81259584"/>
        <c:axId val="981201248"/>
      </c:barChart>
      <c:catAx>
        <c:axId val="98125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201248"/>
        <c:crosses val="autoZero"/>
        <c:auto val="1"/>
        <c:lblAlgn val="ctr"/>
        <c:lblOffset val="100"/>
        <c:noMultiLvlLbl val="0"/>
      </c:catAx>
      <c:valAx>
        <c:axId val="981201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25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Paper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Support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3-B544-B4A7-8CF895267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Canvas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Support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43-B544-B4A7-8CF895267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Tissue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Support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43-B544-B4A7-8CF8952675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74206527"/>
        <c:axId val="1274268399"/>
      </c:barChart>
      <c:catAx>
        <c:axId val="1274206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268399"/>
        <c:crosses val="autoZero"/>
        <c:auto val="1"/>
        <c:lblAlgn val="ctr"/>
        <c:lblOffset val="100"/>
        <c:noMultiLvlLbl val="0"/>
      </c:catAx>
      <c:valAx>
        <c:axId val="1274268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206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9DAF8-6B76-4B30-A952-4C4C144AFB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33DB98-F324-4DE8-9341-03D8A5A428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Museum keep a body of artworks in their collections</a:t>
          </a:r>
        </a:p>
      </dgm:t>
    </dgm:pt>
    <dgm:pt modelId="{08C20D49-C31D-46CD-A0AB-34DDAC42C937}" type="parTrans" cxnId="{66EFA8B4-44F3-44AF-8F3E-9E4C05743B2B}">
      <dgm:prSet/>
      <dgm:spPr/>
      <dgm:t>
        <a:bodyPr/>
        <a:lstStyle/>
        <a:p>
          <a:endParaRPr lang="en-US"/>
        </a:p>
      </dgm:t>
    </dgm:pt>
    <dgm:pt modelId="{412A9853-5915-44FF-9541-292C27DEF8A4}" type="sibTrans" cxnId="{66EFA8B4-44F3-44AF-8F3E-9E4C05743B2B}">
      <dgm:prSet/>
      <dgm:spPr/>
      <dgm:t>
        <a:bodyPr/>
        <a:lstStyle/>
        <a:p>
          <a:endParaRPr lang="en-US"/>
        </a:p>
      </dgm:t>
    </dgm:pt>
    <dgm:pt modelId="{16C8D353-7C93-4D8B-BB78-42E5DF095A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Mostly obtained from donations</a:t>
          </a:r>
        </a:p>
      </dgm:t>
    </dgm:pt>
    <dgm:pt modelId="{04DAF128-BACB-495A-8370-EC3CA336BDEE}" type="parTrans" cxnId="{EA46DB34-A3D4-49F4-A0D8-ABCB263A6570}">
      <dgm:prSet/>
      <dgm:spPr/>
      <dgm:t>
        <a:bodyPr/>
        <a:lstStyle/>
        <a:p>
          <a:endParaRPr lang="en-US"/>
        </a:p>
      </dgm:t>
    </dgm:pt>
    <dgm:pt modelId="{02D507FF-1979-41EB-885A-F6D0EEA6218E}" type="sibTrans" cxnId="{EA46DB34-A3D4-49F4-A0D8-ABCB263A6570}">
      <dgm:prSet/>
      <dgm:spPr/>
      <dgm:t>
        <a:bodyPr/>
        <a:lstStyle/>
        <a:p>
          <a:endParaRPr lang="en-US"/>
        </a:p>
      </dgm:t>
    </dgm:pt>
    <dgm:pt modelId="{3078E412-BC11-4BEC-854E-97CD98FD86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Circulate</a:t>
          </a:r>
        </a:p>
      </dgm:t>
    </dgm:pt>
    <dgm:pt modelId="{BE768E26-DD0F-4630-8250-419848DD3B84}" type="parTrans" cxnId="{43E84BA5-D551-465A-BA7F-777E2306F197}">
      <dgm:prSet/>
      <dgm:spPr/>
      <dgm:t>
        <a:bodyPr/>
        <a:lstStyle/>
        <a:p>
          <a:endParaRPr lang="en-US"/>
        </a:p>
      </dgm:t>
    </dgm:pt>
    <dgm:pt modelId="{91E9CEBA-A3CF-4420-8B5D-6392DB1E3EDF}" type="sibTrans" cxnId="{43E84BA5-D551-465A-BA7F-777E2306F197}">
      <dgm:prSet/>
      <dgm:spPr/>
      <dgm:t>
        <a:bodyPr/>
        <a:lstStyle/>
        <a:p>
          <a:endParaRPr lang="en-US"/>
        </a:p>
      </dgm:t>
    </dgm:pt>
    <dgm:pt modelId="{A458FD6F-7BB6-4659-8FE3-ED2165C98D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Collections’ Function</a:t>
          </a:r>
        </a:p>
      </dgm:t>
    </dgm:pt>
    <dgm:pt modelId="{3FBB9DE7-54D3-43DF-9AB4-9064FC0AE2E6}" type="parTrans" cxnId="{B8741C25-859D-48F3-A754-E98DA5DED6FD}">
      <dgm:prSet/>
      <dgm:spPr/>
      <dgm:t>
        <a:bodyPr/>
        <a:lstStyle/>
        <a:p>
          <a:endParaRPr lang="en-US"/>
        </a:p>
      </dgm:t>
    </dgm:pt>
    <dgm:pt modelId="{79923611-3493-4E3A-8B5A-8C9F9609E0FA}" type="sibTrans" cxnId="{B8741C25-859D-48F3-A754-E98DA5DED6FD}">
      <dgm:prSet/>
      <dgm:spPr/>
      <dgm:t>
        <a:bodyPr/>
        <a:lstStyle/>
        <a:p>
          <a:endParaRPr lang="en-US"/>
        </a:p>
      </dgm:t>
    </dgm:pt>
    <dgm:pt modelId="{F939CC89-3C29-4200-8E05-09670B0A27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Preservation, Education, Public Engagement, Innovation</a:t>
          </a:r>
        </a:p>
      </dgm:t>
    </dgm:pt>
    <dgm:pt modelId="{1D730E73-C62A-42A4-8133-C8192DCF34A6}" type="parTrans" cxnId="{163653AB-77FA-40C2-8F0D-1DC5D8C484ED}">
      <dgm:prSet/>
      <dgm:spPr/>
      <dgm:t>
        <a:bodyPr/>
        <a:lstStyle/>
        <a:p>
          <a:endParaRPr lang="en-US"/>
        </a:p>
      </dgm:t>
    </dgm:pt>
    <dgm:pt modelId="{18F9562B-60BB-431B-8695-324AD9479099}" type="sibTrans" cxnId="{163653AB-77FA-40C2-8F0D-1DC5D8C484ED}">
      <dgm:prSet/>
      <dgm:spPr/>
      <dgm:t>
        <a:bodyPr/>
        <a:lstStyle/>
        <a:p>
          <a:endParaRPr lang="en-US"/>
        </a:p>
      </dgm:t>
    </dgm:pt>
    <dgm:pt modelId="{E2A322F4-33CA-D54A-A40D-1A92832253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within internal / external exhibitions</a:t>
          </a:r>
          <a:endParaRPr lang="en-US" dirty="0"/>
        </a:p>
      </dgm:t>
    </dgm:pt>
    <dgm:pt modelId="{5F0201BB-2845-2A4D-B6CE-94E3921E55D9}" type="parTrans" cxnId="{55A5E858-BD0A-8D4F-A192-0D70C2A055D6}">
      <dgm:prSet/>
      <dgm:spPr/>
      <dgm:t>
        <a:bodyPr/>
        <a:lstStyle/>
        <a:p>
          <a:endParaRPr lang="en-US"/>
        </a:p>
      </dgm:t>
    </dgm:pt>
    <dgm:pt modelId="{0155D212-AF4B-034D-B6F8-15DF4FE40377}" type="sibTrans" cxnId="{55A5E858-BD0A-8D4F-A192-0D70C2A055D6}">
      <dgm:prSet/>
      <dgm:spPr/>
      <dgm:t>
        <a:bodyPr/>
        <a:lstStyle/>
        <a:p>
          <a:endParaRPr lang="en-US"/>
        </a:p>
      </dgm:t>
    </dgm:pt>
    <dgm:pt modelId="{5DDF4E01-0BEB-4F48-BDAD-221B3DACB6BB}" type="pres">
      <dgm:prSet presAssocID="{34B9DAF8-6B76-4B30-A952-4C4C144AFBB0}" presName="root" presStyleCnt="0">
        <dgm:presLayoutVars>
          <dgm:dir/>
          <dgm:resizeHandles val="exact"/>
        </dgm:presLayoutVars>
      </dgm:prSet>
      <dgm:spPr/>
    </dgm:pt>
    <dgm:pt modelId="{6E600270-A533-4954-88AA-5B39057F1876}" type="pres">
      <dgm:prSet presAssocID="{CE33DB98-F324-4DE8-9341-03D8A5A428D0}" presName="compNode" presStyleCnt="0"/>
      <dgm:spPr/>
    </dgm:pt>
    <dgm:pt modelId="{73D6816A-D186-4462-AC14-88E247991080}" type="pres">
      <dgm:prSet presAssocID="{CE33DB98-F324-4DE8-9341-03D8A5A428D0}" presName="bgRect" presStyleLbl="bgShp" presStyleIdx="0" presStyleCnt="3"/>
      <dgm:spPr/>
    </dgm:pt>
    <dgm:pt modelId="{98C69F59-2617-4C05-95B5-84AF6AB85B3E}" type="pres">
      <dgm:prSet presAssocID="{CE33DB98-F324-4DE8-9341-03D8A5A428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7F19BD8C-4783-41B0-8CD8-AF260D169961}" type="pres">
      <dgm:prSet presAssocID="{CE33DB98-F324-4DE8-9341-03D8A5A428D0}" presName="spaceRect" presStyleCnt="0"/>
      <dgm:spPr/>
    </dgm:pt>
    <dgm:pt modelId="{AFE9C5A3-402F-4E53-BC0C-BC6F0B2CE8ED}" type="pres">
      <dgm:prSet presAssocID="{CE33DB98-F324-4DE8-9341-03D8A5A428D0}" presName="parTx" presStyleLbl="revTx" presStyleIdx="0" presStyleCnt="6">
        <dgm:presLayoutVars>
          <dgm:chMax val="0"/>
          <dgm:chPref val="0"/>
        </dgm:presLayoutVars>
      </dgm:prSet>
      <dgm:spPr/>
    </dgm:pt>
    <dgm:pt modelId="{136F358B-E3A6-4E7A-8B3B-C5FDAE17C066}" type="pres">
      <dgm:prSet presAssocID="{CE33DB98-F324-4DE8-9341-03D8A5A428D0}" presName="desTx" presStyleLbl="revTx" presStyleIdx="1" presStyleCnt="6">
        <dgm:presLayoutVars/>
      </dgm:prSet>
      <dgm:spPr/>
    </dgm:pt>
    <dgm:pt modelId="{30F02FB5-490A-4C4C-B362-D61C139E4C08}" type="pres">
      <dgm:prSet presAssocID="{412A9853-5915-44FF-9541-292C27DEF8A4}" presName="sibTrans" presStyleCnt="0"/>
      <dgm:spPr/>
    </dgm:pt>
    <dgm:pt modelId="{81308AEA-CF8F-3545-834F-2F3AA3B082FE}" type="pres">
      <dgm:prSet presAssocID="{3078E412-BC11-4BEC-854E-97CD98FD8663}" presName="compNode" presStyleCnt="0"/>
      <dgm:spPr/>
    </dgm:pt>
    <dgm:pt modelId="{263F25C4-F479-EA40-8EC0-4B26CFC12A1D}" type="pres">
      <dgm:prSet presAssocID="{3078E412-BC11-4BEC-854E-97CD98FD8663}" presName="bgRect" presStyleLbl="bgShp" presStyleIdx="1" presStyleCnt="3"/>
      <dgm:spPr/>
    </dgm:pt>
    <dgm:pt modelId="{6A221556-9334-F346-BA27-580D4A5A4D2C}" type="pres">
      <dgm:prSet presAssocID="{3078E412-BC11-4BEC-854E-97CD98FD86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3FBFF2D-E489-6048-A955-D84CE5143B2F}" type="pres">
      <dgm:prSet presAssocID="{3078E412-BC11-4BEC-854E-97CD98FD8663}" presName="spaceRect" presStyleCnt="0"/>
      <dgm:spPr/>
    </dgm:pt>
    <dgm:pt modelId="{5FCE3672-D21D-8943-A143-94F8F8F66EC8}" type="pres">
      <dgm:prSet presAssocID="{3078E412-BC11-4BEC-854E-97CD98FD8663}" presName="parTx" presStyleLbl="revTx" presStyleIdx="2" presStyleCnt="6">
        <dgm:presLayoutVars>
          <dgm:chMax val="0"/>
          <dgm:chPref val="0"/>
        </dgm:presLayoutVars>
      </dgm:prSet>
      <dgm:spPr/>
    </dgm:pt>
    <dgm:pt modelId="{77C64E81-8222-0E42-ABAA-0E522AA3C1E6}" type="pres">
      <dgm:prSet presAssocID="{3078E412-BC11-4BEC-854E-97CD98FD8663}" presName="desTx" presStyleLbl="revTx" presStyleIdx="3" presStyleCnt="6">
        <dgm:presLayoutVars/>
      </dgm:prSet>
      <dgm:spPr/>
    </dgm:pt>
    <dgm:pt modelId="{5A6E4FDF-0594-964A-949A-9F7A1B8127E6}" type="pres">
      <dgm:prSet presAssocID="{91E9CEBA-A3CF-4420-8B5D-6392DB1E3EDF}" presName="sibTrans" presStyleCnt="0"/>
      <dgm:spPr/>
    </dgm:pt>
    <dgm:pt modelId="{C44AAC74-4724-4B4B-AEF9-A63C155E2C75}" type="pres">
      <dgm:prSet presAssocID="{A458FD6F-7BB6-4659-8FE3-ED2165C98DE1}" presName="compNode" presStyleCnt="0"/>
      <dgm:spPr/>
    </dgm:pt>
    <dgm:pt modelId="{67FEA696-DC28-4685-99F3-BB00B2964650}" type="pres">
      <dgm:prSet presAssocID="{A458FD6F-7BB6-4659-8FE3-ED2165C98DE1}" presName="bgRect" presStyleLbl="bgShp" presStyleIdx="2" presStyleCnt="3"/>
      <dgm:spPr/>
    </dgm:pt>
    <dgm:pt modelId="{43565D1F-BA6F-44C9-BCA3-AC5BFAA812EA}" type="pres">
      <dgm:prSet presAssocID="{A458FD6F-7BB6-4659-8FE3-ED2165C98D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1A4FDB21-1906-460C-A668-B16B50475FF6}" type="pres">
      <dgm:prSet presAssocID="{A458FD6F-7BB6-4659-8FE3-ED2165C98DE1}" presName="spaceRect" presStyleCnt="0"/>
      <dgm:spPr/>
    </dgm:pt>
    <dgm:pt modelId="{7BD9B4AE-55AE-47CF-964B-74E6C22E7A08}" type="pres">
      <dgm:prSet presAssocID="{A458FD6F-7BB6-4659-8FE3-ED2165C98DE1}" presName="parTx" presStyleLbl="revTx" presStyleIdx="4" presStyleCnt="6">
        <dgm:presLayoutVars>
          <dgm:chMax val="0"/>
          <dgm:chPref val="0"/>
        </dgm:presLayoutVars>
      </dgm:prSet>
      <dgm:spPr/>
    </dgm:pt>
    <dgm:pt modelId="{D12294C1-7F36-4604-9B9D-AD2711EA35A7}" type="pres">
      <dgm:prSet presAssocID="{A458FD6F-7BB6-4659-8FE3-ED2165C98DE1}" presName="desTx" presStyleLbl="revTx" presStyleIdx="5" presStyleCnt="6">
        <dgm:presLayoutVars/>
      </dgm:prSet>
      <dgm:spPr/>
    </dgm:pt>
  </dgm:ptLst>
  <dgm:cxnLst>
    <dgm:cxn modelId="{B3F14A1F-2CDD-8542-868C-43C40F8D9DF1}" type="presOf" srcId="{CE33DB98-F324-4DE8-9341-03D8A5A428D0}" destId="{AFE9C5A3-402F-4E53-BC0C-BC6F0B2CE8ED}" srcOrd="0" destOrd="0" presId="urn:microsoft.com/office/officeart/2018/2/layout/IconVerticalSolidList"/>
    <dgm:cxn modelId="{58145923-1655-EE46-B280-03D7066B4333}" type="presOf" srcId="{F939CC89-3C29-4200-8E05-09670B0A27CB}" destId="{D12294C1-7F36-4604-9B9D-AD2711EA35A7}" srcOrd="0" destOrd="0" presId="urn:microsoft.com/office/officeart/2018/2/layout/IconVerticalSolidList"/>
    <dgm:cxn modelId="{B8741C25-859D-48F3-A754-E98DA5DED6FD}" srcId="{34B9DAF8-6B76-4B30-A952-4C4C144AFBB0}" destId="{A458FD6F-7BB6-4659-8FE3-ED2165C98DE1}" srcOrd="2" destOrd="0" parTransId="{3FBB9DE7-54D3-43DF-9AB4-9064FC0AE2E6}" sibTransId="{79923611-3493-4E3A-8B5A-8C9F9609E0FA}"/>
    <dgm:cxn modelId="{EA46DB34-A3D4-49F4-A0D8-ABCB263A6570}" srcId="{CE33DB98-F324-4DE8-9341-03D8A5A428D0}" destId="{16C8D353-7C93-4D8B-BB78-42E5DF095A1B}" srcOrd="0" destOrd="0" parTransId="{04DAF128-BACB-495A-8370-EC3CA336BDEE}" sibTransId="{02D507FF-1979-41EB-885A-F6D0EEA6218E}"/>
    <dgm:cxn modelId="{42AB043B-9833-8B46-8EFF-1473F8E939C9}" type="presOf" srcId="{16C8D353-7C93-4D8B-BB78-42E5DF095A1B}" destId="{136F358B-E3A6-4E7A-8B3B-C5FDAE17C066}" srcOrd="0" destOrd="0" presId="urn:microsoft.com/office/officeart/2018/2/layout/IconVerticalSolidList"/>
    <dgm:cxn modelId="{5E569948-CE9E-4C91-8D97-6437329940B6}" type="presOf" srcId="{34B9DAF8-6B76-4B30-A952-4C4C144AFBB0}" destId="{5DDF4E01-0BEB-4F48-BDAD-221B3DACB6BB}" srcOrd="0" destOrd="0" presId="urn:microsoft.com/office/officeart/2018/2/layout/IconVerticalSolidList"/>
    <dgm:cxn modelId="{55A5E858-BD0A-8D4F-A192-0D70C2A055D6}" srcId="{3078E412-BC11-4BEC-854E-97CD98FD8663}" destId="{E2A322F4-33CA-D54A-A40D-1A9283225300}" srcOrd="0" destOrd="0" parTransId="{5F0201BB-2845-2A4D-B6CE-94E3921E55D9}" sibTransId="{0155D212-AF4B-034D-B6F8-15DF4FE40377}"/>
    <dgm:cxn modelId="{18501F5C-A3A6-3540-B148-A289C4A6EA20}" type="presOf" srcId="{A458FD6F-7BB6-4659-8FE3-ED2165C98DE1}" destId="{7BD9B4AE-55AE-47CF-964B-74E6C22E7A08}" srcOrd="0" destOrd="0" presId="urn:microsoft.com/office/officeart/2018/2/layout/IconVerticalSolidList"/>
    <dgm:cxn modelId="{43E84BA5-D551-465A-BA7F-777E2306F197}" srcId="{34B9DAF8-6B76-4B30-A952-4C4C144AFBB0}" destId="{3078E412-BC11-4BEC-854E-97CD98FD8663}" srcOrd="1" destOrd="0" parTransId="{BE768E26-DD0F-4630-8250-419848DD3B84}" sibTransId="{91E9CEBA-A3CF-4420-8B5D-6392DB1E3EDF}"/>
    <dgm:cxn modelId="{163653AB-77FA-40C2-8F0D-1DC5D8C484ED}" srcId="{A458FD6F-7BB6-4659-8FE3-ED2165C98DE1}" destId="{F939CC89-3C29-4200-8E05-09670B0A27CB}" srcOrd="0" destOrd="0" parTransId="{1D730E73-C62A-42A4-8133-C8192DCF34A6}" sibTransId="{18F9562B-60BB-431B-8695-324AD9479099}"/>
    <dgm:cxn modelId="{66EFA8B4-44F3-44AF-8F3E-9E4C05743B2B}" srcId="{34B9DAF8-6B76-4B30-A952-4C4C144AFBB0}" destId="{CE33DB98-F324-4DE8-9341-03D8A5A428D0}" srcOrd="0" destOrd="0" parTransId="{08C20D49-C31D-46CD-A0AB-34DDAC42C937}" sibTransId="{412A9853-5915-44FF-9541-292C27DEF8A4}"/>
    <dgm:cxn modelId="{289541C6-48AC-324D-A4A2-B9787B4EF9B8}" type="presOf" srcId="{3078E412-BC11-4BEC-854E-97CD98FD8663}" destId="{5FCE3672-D21D-8943-A143-94F8F8F66EC8}" srcOrd="0" destOrd="0" presId="urn:microsoft.com/office/officeart/2018/2/layout/IconVerticalSolidList"/>
    <dgm:cxn modelId="{B42512D0-874F-0A43-9A4D-F263BA1F36A3}" type="presOf" srcId="{E2A322F4-33CA-D54A-A40D-1A9283225300}" destId="{77C64E81-8222-0E42-ABAA-0E522AA3C1E6}" srcOrd="0" destOrd="0" presId="urn:microsoft.com/office/officeart/2018/2/layout/IconVerticalSolidList"/>
    <dgm:cxn modelId="{DCDD31BE-F927-0D46-833E-86202A42F7F1}" type="presParOf" srcId="{5DDF4E01-0BEB-4F48-BDAD-221B3DACB6BB}" destId="{6E600270-A533-4954-88AA-5B39057F1876}" srcOrd="0" destOrd="0" presId="urn:microsoft.com/office/officeart/2018/2/layout/IconVerticalSolidList"/>
    <dgm:cxn modelId="{F4663BEB-B427-7643-B52F-4BEBB4B096EF}" type="presParOf" srcId="{6E600270-A533-4954-88AA-5B39057F1876}" destId="{73D6816A-D186-4462-AC14-88E247991080}" srcOrd="0" destOrd="0" presId="urn:microsoft.com/office/officeart/2018/2/layout/IconVerticalSolidList"/>
    <dgm:cxn modelId="{7EEC737C-C52E-0048-A3E1-417D4518CA42}" type="presParOf" srcId="{6E600270-A533-4954-88AA-5B39057F1876}" destId="{98C69F59-2617-4C05-95B5-84AF6AB85B3E}" srcOrd="1" destOrd="0" presId="urn:microsoft.com/office/officeart/2018/2/layout/IconVerticalSolidList"/>
    <dgm:cxn modelId="{E4BCDB74-F5EF-7E49-887E-24AAEBB18FC1}" type="presParOf" srcId="{6E600270-A533-4954-88AA-5B39057F1876}" destId="{7F19BD8C-4783-41B0-8CD8-AF260D169961}" srcOrd="2" destOrd="0" presId="urn:microsoft.com/office/officeart/2018/2/layout/IconVerticalSolidList"/>
    <dgm:cxn modelId="{F3C95DE6-A9A5-D24B-AC9B-5DF2B1E471F2}" type="presParOf" srcId="{6E600270-A533-4954-88AA-5B39057F1876}" destId="{AFE9C5A3-402F-4E53-BC0C-BC6F0B2CE8ED}" srcOrd="3" destOrd="0" presId="urn:microsoft.com/office/officeart/2018/2/layout/IconVerticalSolidList"/>
    <dgm:cxn modelId="{06CFCBBD-BBD2-8A43-BE20-722955F11FF6}" type="presParOf" srcId="{6E600270-A533-4954-88AA-5B39057F1876}" destId="{136F358B-E3A6-4E7A-8B3B-C5FDAE17C066}" srcOrd="4" destOrd="0" presId="urn:microsoft.com/office/officeart/2018/2/layout/IconVerticalSolidList"/>
    <dgm:cxn modelId="{8D525AE9-286F-1142-8849-4657E6ECE059}" type="presParOf" srcId="{5DDF4E01-0BEB-4F48-BDAD-221B3DACB6BB}" destId="{30F02FB5-490A-4C4C-B362-D61C139E4C08}" srcOrd="1" destOrd="0" presId="urn:microsoft.com/office/officeart/2018/2/layout/IconVerticalSolidList"/>
    <dgm:cxn modelId="{E2F9E433-D697-0245-9248-EEABC430EEBF}" type="presParOf" srcId="{5DDF4E01-0BEB-4F48-BDAD-221B3DACB6BB}" destId="{81308AEA-CF8F-3545-834F-2F3AA3B082FE}" srcOrd="2" destOrd="0" presId="urn:microsoft.com/office/officeart/2018/2/layout/IconVerticalSolidList"/>
    <dgm:cxn modelId="{07D11E64-4087-1740-A2AB-B07404030284}" type="presParOf" srcId="{81308AEA-CF8F-3545-834F-2F3AA3B082FE}" destId="{263F25C4-F479-EA40-8EC0-4B26CFC12A1D}" srcOrd="0" destOrd="0" presId="urn:microsoft.com/office/officeart/2018/2/layout/IconVerticalSolidList"/>
    <dgm:cxn modelId="{7795C942-351C-0F41-B352-9F4107B894E7}" type="presParOf" srcId="{81308AEA-CF8F-3545-834F-2F3AA3B082FE}" destId="{6A221556-9334-F346-BA27-580D4A5A4D2C}" srcOrd="1" destOrd="0" presId="urn:microsoft.com/office/officeart/2018/2/layout/IconVerticalSolidList"/>
    <dgm:cxn modelId="{C09DDCF8-FC14-1E4D-BBCE-A450C5C98D47}" type="presParOf" srcId="{81308AEA-CF8F-3545-834F-2F3AA3B082FE}" destId="{53FBFF2D-E489-6048-A955-D84CE5143B2F}" srcOrd="2" destOrd="0" presId="urn:microsoft.com/office/officeart/2018/2/layout/IconVerticalSolidList"/>
    <dgm:cxn modelId="{8EEC7D75-093C-8547-85D3-007FF11A29D2}" type="presParOf" srcId="{81308AEA-CF8F-3545-834F-2F3AA3B082FE}" destId="{5FCE3672-D21D-8943-A143-94F8F8F66EC8}" srcOrd="3" destOrd="0" presId="urn:microsoft.com/office/officeart/2018/2/layout/IconVerticalSolidList"/>
    <dgm:cxn modelId="{E0179A5A-F791-8440-80E9-BF6E7F6AF78A}" type="presParOf" srcId="{81308AEA-CF8F-3545-834F-2F3AA3B082FE}" destId="{77C64E81-8222-0E42-ABAA-0E522AA3C1E6}" srcOrd="4" destOrd="0" presId="urn:microsoft.com/office/officeart/2018/2/layout/IconVerticalSolidList"/>
    <dgm:cxn modelId="{AB916040-23E0-4542-B9E8-B01D3C98FD31}" type="presParOf" srcId="{5DDF4E01-0BEB-4F48-BDAD-221B3DACB6BB}" destId="{5A6E4FDF-0594-964A-949A-9F7A1B8127E6}" srcOrd="3" destOrd="0" presId="urn:microsoft.com/office/officeart/2018/2/layout/IconVerticalSolidList"/>
    <dgm:cxn modelId="{AEBEE291-2B94-2549-8D55-1A3F1A5BDC63}" type="presParOf" srcId="{5DDF4E01-0BEB-4F48-BDAD-221B3DACB6BB}" destId="{C44AAC74-4724-4B4B-AEF9-A63C155E2C75}" srcOrd="4" destOrd="0" presId="urn:microsoft.com/office/officeart/2018/2/layout/IconVerticalSolidList"/>
    <dgm:cxn modelId="{F7742835-94EB-6B46-9F6E-2FF5F7F8F67B}" type="presParOf" srcId="{C44AAC74-4724-4B4B-AEF9-A63C155E2C75}" destId="{67FEA696-DC28-4685-99F3-BB00B2964650}" srcOrd="0" destOrd="0" presId="urn:microsoft.com/office/officeart/2018/2/layout/IconVerticalSolidList"/>
    <dgm:cxn modelId="{02880BD0-971D-A841-8903-D6CC231DFCC4}" type="presParOf" srcId="{C44AAC74-4724-4B4B-AEF9-A63C155E2C75}" destId="{43565D1F-BA6F-44C9-BCA3-AC5BFAA812EA}" srcOrd="1" destOrd="0" presId="urn:microsoft.com/office/officeart/2018/2/layout/IconVerticalSolidList"/>
    <dgm:cxn modelId="{E3F07157-CC9F-CA47-8AA6-3AF957F92E54}" type="presParOf" srcId="{C44AAC74-4724-4B4B-AEF9-A63C155E2C75}" destId="{1A4FDB21-1906-460C-A668-B16B50475FF6}" srcOrd="2" destOrd="0" presId="urn:microsoft.com/office/officeart/2018/2/layout/IconVerticalSolidList"/>
    <dgm:cxn modelId="{5D8C1E8B-5D5B-2948-A1E9-B869C07A7642}" type="presParOf" srcId="{C44AAC74-4724-4B4B-AEF9-A63C155E2C75}" destId="{7BD9B4AE-55AE-47CF-964B-74E6C22E7A08}" srcOrd="3" destOrd="0" presId="urn:microsoft.com/office/officeart/2018/2/layout/IconVerticalSolidList"/>
    <dgm:cxn modelId="{1CF66190-D7CD-D74F-A81B-3A2F729BB46E}" type="presParOf" srcId="{C44AAC74-4724-4B4B-AEF9-A63C155E2C75}" destId="{D12294C1-7F36-4604-9B9D-AD2711EA35A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25A98-2D62-954B-AB47-EC98E5C8AF63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6A0E18-D260-0449-AC9C-F19F0E71C8E6}">
      <dgm:prSet phldrT="[Text]"/>
      <dgm:spPr/>
      <dgm:t>
        <a:bodyPr/>
        <a:lstStyle/>
        <a:p>
          <a:r>
            <a:rPr lang="en-US" dirty="0"/>
            <a:t>Creator</a:t>
          </a:r>
        </a:p>
      </dgm:t>
    </dgm:pt>
    <dgm:pt modelId="{314C17F6-8325-2042-9909-BBDA4CFD26EF}" type="parTrans" cxnId="{FEAC26FF-8252-AB41-908C-E81223F6CE63}">
      <dgm:prSet/>
      <dgm:spPr/>
      <dgm:t>
        <a:bodyPr/>
        <a:lstStyle/>
        <a:p>
          <a:endParaRPr lang="en-US"/>
        </a:p>
      </dgm:t>
    </dgm:pt>
    <dgm:pt modelId="{37FF03DA-D793-6744-A1A9-2C0AF7DF355A}" type="sibTrans" cxnId="{FEAC26FF-8252-AB41-908C-E81223F6CE63}">
      <dgm:prSet/>
      <dgm:spPr/>
      <dgm:t>
        <a:bodyPr/>
        <a:lstStyle/>
        <a:p>
          <a:endParaRPr lang="en-US"/>
        </a:p>
      </dgm:t>
    </dgm:pt>
    <dgm:pt modelId="{8E2399BC-6BF9-E640-BA2F-F8132C7FB78F}">
      <dgm:prSet phldrT="[Text]"/>
      <dgm:spPr/>
      <dgm:t>
        <a:bodyPr/>
        <a:lstStyle/>
        <a:p>
          <a:r>
            <a:rPr lang="en-US" dirty="0"/>
            <a:t>Artist name</a:t>
          </a:r>
        </a:p>
      </dgm:t>
    </dgm:pt>
    <dgm:pt modelId="{57EBD1B7-FB98-5C4B-98A4-BB44480AE4D9}" type="parTrans" cxnId="{35F326DB-08DA-8441-BED9-1261FD64745E}">
      <dgm:prSet/>
      <dgm:spPr/>
      <dgm:t>
        <a:bodyPr/>
        <a:lstStyle/>
        <a:p>
          <a:endParaRPr lang="en-US"/>
        </a:p>
      </dgm:t>
    </dgm:pt>
    <dgm:pt modelId="{1654F3AA-F349-114B-9986-736404474632}" type="sibTrans" cxnId="{35F326DB-08DA-8441-BED9-1261FD64745E}">
      <dgm:prSet/>
      <dgm:spPr/>
      <dgm:t>
        <a:bodyPr/>
        <a:lstStyle/>
        <a:p>
          <a:endParaRPr lang="en-US"/>
        </a:p>
      </dgm:t>
    </dgm:pt>
    <dgm:pt modelId="{F6126A30-DA43-154A-A60A-FCF0D839A212}">
      <dgm:prSet phldrT="[Text]"/>
      <dgm:spPr/>
      <dgm:t>
        <a:bodyPr/>
        <a:lstStyle/>
        <a:p>
          <a:r>
            <a:rPr lang="en-US" dirty="0"/>
            <a:t>Display Title</a:t>
          </a:r>
        </a:p>
      </dgm:t>
    </dgm:pt>
    <dgm:pt modelId="{3FAC51F5-3990-BE4A-8ABD-3CE59ED991CD}" type="parTrans" cxnId="{8A6D8B95-9A99-C947-8B21-879E354D6368}">
      <dgm:prSet/>
      <dgm:spPr/>
      <dgm:t>
        <a:bodyPr/>
        <a:lstStyle/>
        <a:p>
          <a:endParaRPr lang="en-US"/>
        </a:p>
      </dgm:t>
    </dgm:pt>
    <dgm:pt modelId="{A387827C-B017-534B-AF96-931F4232739F}" type="sibTrans" cxnId="{8A6D8B95-9A99-C947-8B21-879E354D6368}">
      <dgm:prSet/>
      <dgm:spPr/>
      <dgm:t>
        <a:bodyPr/>
        <a:lstStyle/>
        <a:p>
          <a:endParaRPr lang="en-US"/>
        </a:p>
      </dgm:t>
    </dgm:pt>
    <dgm:pt modelId="{84B338B7-B1BD-A942-8DB8-1E10BCC65E70}">
      <dgm:prSet phldrT="[Text]"/>
      <dgm:spPr/>
      <dgm:t>
        <a:bodyPr/>
        <a:lstStyle/>
        <a:p>
          <a:r>
            <a:rPr lang="en-US" dirty="0"/>
            <a:t>Artwork title</a:t>
          </a:r>
        </a:p>
      </dgm:t>
    </dgm:pt>
    <dgm:pt modelId="{81908050-FA97-074E-99F4-C8DB7C9B734B}" type="parTrans" cxnId="{2454EAAB-ABD3-674D-8E08-0E780F94BA31}">
      <dgm:prSet/>
      <dgm:spPr/>
      <dgm:t>
        <a:bodyPr/>
        <a:lstStyle/>
        <a:p>
          <a:endParaRPr lang="en-US"/>
        </a:p>
      </dgm:t>
    </dgm:pt>
    <dgm:pt modelId="{4817042B-9C52-6B49-B7A3-5EB94F88FD4C}" type="sibTrans" cxnId="{2454EAAB-ABD3-674D-8E08-0E780F94BA31}">
      <dgm:prSet/>
      <dgm:spPr/>
      <dgm:t>
        <a:bodyPr/>
        <a:lstStyle/>
        <a:p>
          <a:endParaRPr lang="en-US"/>
        </a:p>
      </dgm:t>
    </dgm:pt>
    <dgm:pt modelId="{17C6CE5A-A072-E342-A5CF-62DEABCC16A0}">
      <dgm:prSet phldrT="[Text]"/>
      <dgm:spPr/>
      <dgm:t>
        <a:bodyPr/>
        <a:lstStyle/>
        <a:p>
          <a:r>
            <a:rPr lang="en-US" dirty="0"/>
            <a:t>Media &amp; Support</a:t>
          </a:r>
        </a:p>
      </dgm:t>
    </dgm:pt>
    <dgm:pt modelId="{5B040521-69E3-A746-89FD-30B1D78989E3}" type="parTrans" cxnId="{5F3C23ED-1C0F-A949-8419-22C4FD5E710D}">
      <dgm:prSet/>
      <dgm:spPr/>
      <dgm:t>
        <a:bodyPr/>
        <a:lstStyle/>
        <a:p>
          <a:endParaRPr lang="en-US"/>
        </a:p>
      </dgm:t>
    </dgm:pt>
    <dgm:pt modelId="{72091480-475B-5E4F-9332-A9BBBCA72F8A}" type="sibTrans" cxnId="{5F3C23ED-1C0F-A949-8419-22C4FD5E710D}">
      <dgm:prSet/>
      <dgm:spPr/>
      <dgm:t>
        <a:bodyPr/>
        <a:lstStyle/>
        <a:p>
          <a:endParaRPr lang="en-US"/>
        </a:p>
      </dgm:t>
    </dgm:pt>
    <dgm:pt modelId="{353A4AAD-7B05-2542-9915-F498DBE4C8EE}">
      <dgm:prSet phldrT="[Text]"/>
      <dgm:spPr/>
      <dgm:t>
        <a:bodyPr/>
        <a:lstStyle/>
        <a:p>
          <a:r>
            <a:rPr lang="en-US" dirty="0"/>
            <a:t>Medium and surface of the artwork</a:t>
          </a:r>
        </a:p>
      </dgm:t>
    </dgm:pt>
    <dgm:pt modelId="{85C90DBB-81E4-5B4A-AEBC-FA74C6A9EC4F}" type="parTrans" cxnId="{543977C7-EF3E-6C41-8988-D955AE09D10E}">
      <dgm:prSet/>
      <dgm:spPr/>
      <dgm:t>
        <a:bodyPr/>
        <a:lstStyle/>
        <a:p>
          <a:endParaRPr lang="en-US"/>
        </a:p>
      </dgm:t>
    </dgm:pt>
    <dgm:pt modelId="{D57B1BB2-906C-2646-8D2A-383A434618BB}" type="sibTrans" cxnId="{543977C7-EF3E-6C41-8988-D955AE09D10E}">
      <dgm:prSet/>
      <dgm:spPr/>
      <dgm:t>
        <a:bodyPr/>
        <a:lstStyle/>
        <a:p>
          <a:endParaRPr lang="en-US"/>
        </a:p>
      </dgm:t>
    </dgm:pt>
    <dgm:pt modelId="{B491427A-E843-3C46-A7AE-4515253E98EE}">
      <dgm:prSet phldrT="[Text]"/>
      <dgm:spPr/>
      <dgm:t>
        <a:bodyPr/>
        <a:lstStyle/>
        <a:p>
          <a:r>
            <a:rPr lang="en-US" dirty="0"/>
            <a:t>Split into Medium and Support features </a:t>
          </a:r>
        </a:p>
      </dgm:t>
    </dgm:pt>
    <dgm:pt modelId="{2962B1AE-F030-214B-8274-7CBC88FE2F77}" type="parTrans" cxnId="{1D73746D-B21B-FC49-84BD-8BDB1DEF25B2}">
      <dgm:prSet/>
      <dgm:spPr/>
      <dgm:t>
        <a:bodyPr/>
        <a:lstStyle/>
        <a:p>
          <a:endParaRPr lang="en-US"/>
        </a:p>
      </dgm:t>
    </dgm:pt>
    <dgm:pt modelId="{B9893C5C-9D19-1D41-8106-5B67381DD244}" type="sibTrans" cxnId="{1D73746D-B21B-FC49-84BD-8BDB1DEF25B2}">
      <dgm:prSet/>
      <dgm:spPr/>
      <dgm:t>
        <a:bodyPr/>
        <a:lstStyle/>
        <a:p>
          <a:endParaRPr lang="en-US"/>
        </a:p>
      </dgm:t>
    </dgm:pt>
    <dgm:pt modelId="{2C49C0E5-79C1-1146-9D79-93A1D04DE900}">
      <dgm:prSet/>
      <dgm:spPr/>
      <dgm:t>
        <a:bodyPr/>
        <a:lstStyle/>
        <a:p>
          <a:r>
            <a:rPr lang="en-US" dirty="0"/>
            <a:t>Creation Date</a:t>
          </a:r>
        </a:p>
      </dgm:t>
    </dgm:pt>
    <dgm:pt modelId="{850C30F5-9352-9A4C-A260-903AC221489B}" type="parTrans" cxnId="{9823DA83-B46F-1948-A388-A6442749645C}">
      <dgm:prSet/>
      <dgm:spPr/>
      <dgm:t>
        <a:bodyPr/>
        <a:lstStyle/>
        <a:p>
          <a:endParaRPr lang="en-US"/>
        </a:p>
      </dgm:t>
    </dgm:pt>
    <dgm:pt modelId="{9B07EE24-92A8-B34B-B7C5-3E4F6C63746C}" type="sibTrans" cxnId="{9823DA83-B46F-1948-A388-A6442749645C}">
      <dgm:prSet/>
      <dgm:spPr/>
      <dgm:t>
        <a:bodyPr/>
        <a:lstStyle/>
        <a:p>
          <a:endParaRPr lang="en-US"/>
        </a:p>
      </dgm:t>
    </dgm:pt>
    <dgm:pt modelId="{0BD182E1-2D72-EC40-B816-07B58C131405}">
      <dgm:prSet/>
      <dgm:spPr/>
      <dgm:t>
        <a:bodyPr/>
        <a:lstStyle/>
        <a:p>
          <a:r>
            <a:rPr lang="en-US" dirty="0"/>
            <a:t>Donor</a:t>
          </a:r>
        </a:p>
      </dgm:t>
    </dgm:pt>
    <dgm:pt modelId="{A8343B27-4938-FC48-9907-43024CCB044E}" type="parTrans" cxnId="{BDEB7271-F5C5-C74C-9015-99A7974A354A}">
      <dgm:prSet/>
      <dgm:spPr/>
      <dgm:t>
        <a:bodyPr/>
        <a:lstStyle/>
        <a:p>
          <a:endParaRPr lang="en-US"/>
        </a:p>
      </dgm:t>
    </dgm:pt>
    <dgm:pt modelId="{866E55DC-999A-1446-AD85-8422B132F07C}" type="sibTrans" cxnId="{BDEB7271-F5C5-C74C-9015-99A7974A354A}">
      <dgm:prSet/>
      <dgm:spPr/>
      <dgm:t>
        <a:bodyPr/>
        <a:lstStyle/>
        <a:p>
          <a:endParaRPr lang="en-US"/>
        </a:p>
      </dgm:t>
    </dgm:pt>
    <dgm:pt modelId="{01CCE990-B070-6241-9B35-4AD17797A23C}">
      <dgm:prSet/>
      <dgm:spPr/>
      <dgm:t>
        <a:bodyPr/>
        <a:lstStyle/>
        <a:p>
          <a:r>
            <a:rPr lang="en-US" dirty="0"/>
            <a:t>Country</a:t>
          </a:r>
        </a:p>
      </dgm:t>
    </dgm:pt>
    <dgm:pt modelId="{09DDA9BB-9DA1-CA42-915C-CF140C7F1DC4}" type="parTrans" cxnId="{8D5E409B-BFC0-084B-8CB2-E130EC26B6ED}">
      <dgm:prSet/>
      <dgm:spPr/>
      <dgm:t>
        <a:bodyPr/>
        <a:lstStyle/>
        <a:p>
          <a:endParaRPr lang="en-US"/>
        </a:p>
      </dgm:t>
    </dgm:pt>
    <dgm:pt modelId="{25B143A5-2248-1447-ACFA-61A02E776748}" type="sibTrans" cxnId="{8D5E409B-BFC0-084B-8CB2-E130EC26B6ED}">
      <dgm:prSet/>
      <dgm:spPr/>
      <dgm:t>
        <a:bodyPr/>
        <a:lstStyle/>
        <a:p>
          <a:endParaRPr lang="en-US"/>
        </a:p>
      </dgm:t>
    </dgm:pt>
    <dgm:pt modelId="{BEFEF18C-DD07-4A4C-8857-B4ACEC88BC8E}">
      <dgm:prSet phldrT="[Text]"/>
      <dgm:spPr/>
      <dgm:t>
        <a:bodyPr/>
        <a:lstStyle/>
        <a:p>
          <a:r>
            <a:rPr lang="en-US" dirty="0"/>
            <a:t>Year of the created date</a:t>
          </a:r>
        </a:p>
      </dgm:t>
    </dgm:pt>
    <dgm:pt modelId="{6FB0A473-8105-5C47-BCC1-27D17DB05CF9}" type="parTrans" cxnId="{22CDED4C-AD3C-4E43-B928-F685CE8CBF5B}">
      <dgm:prSet/>
      <dgm:spPr/>
      <dgm:t>
        <a:bodyPr/>
        <a:lstStyle/>
        <a:p>
          <a:endParaRPr lang="en-US"/>
        </a:p>
      </dgm:t>
    </dgm:pt>
    <dgm:pt modelId="{12E773CF-4F1F-4048-9BDE-370A0BD2DB6D}" type="sibTrans" cxnId="{22CDED4C-AD3C-4E43-B928-F685CE8CBF5B}">
      <dgm:prSet/>
      <dgm:spPr/>
      <dgm:t>
        <a:bodyPr/>
        <a:lstStyle/>
        <a:p>
          <a:endParaRPr lang="en-US"/>
        </a:p>
      </dgm:t>
    </dgm:pt>
    <dgm:pt modelId="{5CCC28D1-1A1A-2A48-853D-1E27562EDF35}">
      <dgm:prSet/>
      <dgm:spPr/>
      <dgm:t>
        <a:bodyPr/>
        <a:lstStyle/>
        <a:p>
          <a:r>
            <a:rPr lang="en-US" dirty="0"/>
            <a:t>Generalized format 18</a:t>
          </a:r>
          <a:r>
            <a:rPr lang="en-US" baseline="30000" dirty="0"/>
            <a:t>th</a:t>
          </a:r>
          <a:r>
            <a:rPr lang="en-US" dirty="0"/>
            <a:t> century = 1700s</a:t>
          </a:r>
        </a:p>
      </dgm:t>
    </dgm:pt>
    <dgm:pt modelId="{2EAF524B-9F40-1442-8779-D1F63B5E4110}" type="parTrans" cxnId="{E4E1B3FB-05F7-2A43-8F15-97C74CD4AD00}">
      <dgm:prSet/>
      <dgm:spPr/>
      <dgm:t>
        <a:bodyPr/>
        <a:lstStyle/>
        <a:p>
          <a:endParaRPr lang="en-US"/>
        </a:p>
      </dgm:t>
    </dgm:pt>
    <dgm:pt modelId="{8230EB18-A24A-FB43-947B-CA9616355F1C}" type="sibTrans" cxnId="{E4E1B3FB-05F7-2A43-8F15-97C74CD4AD00}">
      <dgm:prSet/>
      <dgm:spPr/>
      <dgm:t>
        <a:bodyPr/>
        <a:lstStyle/>
        <a:p>
          <a:endParaRPr lang="en-US"/>
        </a:p>
      </dgm:t>
    </dgm:pt>
    <dgm:pt modelId="{D3A6B6FC-37B8-0148-989B-E79C25A1F38E}">
      <dgm:prSet phldrT="[Text]"/>
      <dgm:spPr/>
      <dgm:t>
        <a:bodyPr/>
        <a:lstStyle/>
        <a:p>
          <a:r>
            <a:rPr lang="en-US" dirty="0"/>
            <a:t>Name of the Donor</a:t>
          </a:r>
        </a:p>
      </dgm:t>
    </dgm:pt>
    <dgm:pt modelId="{C2C05BAF-2FCA-6945-8004-BEC254723BBA}" type="parTrans" cxnId="{054F351E-5452-A64C-830D-CB6349B343D8}">
      <dgm:prSet/>
      <dgm:spPr/>
      <dgm:t>
        <a:bodyPr/>
        <a:lstStyle/>
        <a:p>
          <a:endParaRPr lang="en-US"/>
        </a:p>
      </dgm:t>
    </dgm:pt>
    <dgm:pt modelId="{C750E122-FB23-954C-9A53-223A9BDFC86D}" type="sibTrans" cxnId="{054F351E-5452-A64C-830D-CB6349B343D8}">
      <dgm:prSet/>
      <dgm:spPr/>
      <dgm:t>
        <a:bodyPr/>
        <a:lstStyle/>
        <a:p>
          <a:endParaRPr lang="en-US"/>
        </a:p>
      </dgm:t>
    </dgm:pt>
    <dgm:pt modelId="{02C91D96-D4CC-EB4E-8146-B4E67FA289D6}">
      <dgm:prSet phldrT="[Text]"/>
      <dgm:spPr/>
      <dgm:t>
        <a:bodyPr/>
        <a:lstStyle/>
        <a:p>
          <a:r>
            <a:rPr lang="en-US" dirty="0"/>
            <a:t>Origin of the artwork</a:t>
          </a:r>
        </a:p>
      </dgm:t>
    </dgm:pt>
    <dgm:pt modelId="{D06B88D6-E203-7C4A-81E0-7263FE713326}" type="parTrans" cxnId="{3DC5BC70-56E1-6249-80CD-02B0E1482CD0}">
      <dgm:prSet/>
      <dgm:spPr/>
      <dgm:t>
        <a:bodyPr/>
        <a:lstStyle/>
        <a:p>
          <a:endParaRPr lang="en-US"/>
        </a:p>
      </dgm:t>
    </dgm:pt>
    <dgm:pt modelId="{BC3F89FA-E39D-7F43-A82C-751B3E4E0DBD}" type="sibTrans" cxnId="{3DC5BC70-56E1-6249-80CD-02B0E1482CD0}">
      <dgm:prSet/>
      <dgm:spPr/>
      <dgm:t>
        <a:bodyPr/>
        <a:lstStyle/>
        <a:p>
          <a:endParaRPr lang="en-US"/>
        </a:p>
      </dgm:t>
    </dgm:pt>
    <dgm:pt modelId="{3E0FEFD8-320E-1642-82E4-08CA867EA854}">
      <dgm:prSet/>
      <dgm:spPr/>
      <dgm:t>
        <a:bodyPr/>
        <a:lstStyle/>
        <a:p>
          <a:r>
            <a:rPr lang="en-US" dirty="0"/>
            <a:t>Changed to Modern country names</a:t>
          </a:r>
        </a:p>
      </dgm:t>
    </dgm:pt>
    <dgm:pt modelId="{96170621-7E8C-2147-A97C-DBCEB1DD82A3}" type="parTrans" cxnId="{E18C00F8-51C3-6441-B520-6DF17ABCDE00}">
      <dgm:prSet/>
      <dgm:spPr/>
      <dgm:t>
        <a:bodyPr/>
        <a:lstStyle/>
        <a:p>
          <a:endParaRPr lang="en-US"/>
        </a:p>
      </dgm:t>
    </dgm:pt>
    <dgm:pt modelId="{91125834-90DE-1946-BA0A-03D287A66CA1}" type="sibTrans" cxnId="{E18C00F8-51C3-6441-B520-6DF17ABCDE00}">
      <dgm:prSet/>
      <dgm:spPr/>
      <dgm:t>
        <a:bodyPr/>
        <a:lstStyle/>
        <a:p>
          <a:endParaRPr lang="en-US"/>
        </a:p>
      </dgm:t>
    </dgm:pt>
    <dgm:pt modelId="{8D0D2970-D9E4-BD47-894D-897CE3E6B0EF}" type="pres">
      <dgm:prSet presAssocID="{47525A98-2D62-954B-AB47-EC98E5C8AF63}" presName="Name0" presStyleCnt="0">
        <dgm:presLayoutVars>
          <dgm:dir/>
          <dgm:animLvl val="lvl"/>
          <dgm:resizeHandles val="exact"/>
        </dgm:presLayoutVars>
      </dgm:prSet>
      <dgm:spPr/>
    </dgm:pt>
    <dgm:pt modelId="{6DF42546-5CF6-9B45-903F-E1BF1AFF43C3}" type="pres">
      <dgm:prSet presAssocID="{D56A0E18-D260-0449-AC9C-F19F0E71C8E6}" presName="linNode" presStyleCnt="0"/>
      <dgm:spPr/>
    </dgm:pt>
    <dgm:pt modelId="{1C0C0CC9-E9C5-434B-A314-8D915AF10BC1}" type="pres">
      <dgm:prSet presAssocID="{D56A0E18-D260-0449-AC9C-F19F0E71C8E6}" presName="parentText" presStyleLbl="node1" presStyleIdx="0" presStyleCnt="6" custLinFactNeighborX="-26478" custLinFactNeighborY="-7857">
        <dgm:presLayoutVars>
          <dgm:chMax val="1"/>
          <dgm:bulletEnabled val="1"/>
        </dgm:presLayoutVars>
      </dgm:prSet>
      <dgm:spPr/>
    </dgm:pt>
    <dgm:pt modelId="{D00B7A0F-4C9B-594F-8FB2-25C40581A5C1}" type="pres">
      <dgm:prSet presAssocID="{D56A0E18-D260-0449-AC9C-F19F0E71C8E6}" presName="descendantText" presStyleLbl="alignAccFollowNode1" presStyleIdx="0" presStyleCnt="6">
        <dgm:presLayoutVars>
          <dgm:bulletEnabled val="1"/>
        </dgm:presLayoutVars>
      </dgm:prSet>
      <dgm:spPr/>
    </dgm:pt>
    <dgm:pt modelId="{8D3FFA8A-D580-C742-AFB4-A1F9337BD410}" type="pres">
      <dgm:prSet presAssocID="{37FF03DA-D793-6744-A1A9-2C0AF7DF355A}" presName="sp" presStyleCnt="0"/>
      <dgm:spPr/>
    </dgm:pt>
    <dgm:pt modelId="{DD1C2B88-1BBB-FC4F-B4AC-0C91FAD7EDE4}" type="pres">
      <dgm:prSet presAssocID="{F6126A30-DA43-154A-A60A-FCF0D839A212}" presName="linNode" presStyleCnt="0"/>
      <dgm:spPr/>
    </dgm:pt>
    <dgm:pt modelId="{03BE4934-32EC-7642-A25D-A4F9035D02E4}" type="pres">
      <dgm:prSet presAssocID="{F6126A30-DA43-154A-A60A-FCF0D839A212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13E6FFCE-E821-9544-896F-ECFEC5D77C30}" type="pres">
      <dgm:prSet presAssocID="{F6126A30-DA43-154A-A60A-FCF0D839A212}" presName="descendantText" presStyleLbl="alignAccFollowNode1" presStyleIdx="1" presStyleCnt="6">
        <dgm:presLayoutVars>
          <dgm:bulletEnabled val="1"/>
        </dgm:presLayoutVars>
      </dgm:prSet>
      <dgm:spPr/>
    </dgm:pt>
    <dgm:pt modelId="{FE43DBFE-BB21-EF4B-ADEB-953458EC70A2}" type="pres">
      <dgm:prSet presAssocID="{A387827C-B017-534B-AF96-931F4232739F}" presName="sp" presStyleCnt="0"/>
      <dgm:spPr/>
    </dgm:pt>
    <dgm:pt modelId="{CB4348A8-F63A-BD43-A4E3-02AC0089AD94}" type="pres">
      <dgm:prSet presAssocID="{17C6CE5A-A072-E342-A5CF-62DEABCC16A0}" presName="linNode" presStyleCnt="0"/>
      <dgm:spPr/>
    </dgm:pt>
    <dgm:pt modelId="{112102BD-A4BE-D34D-959C-A612544337F8}" type="pres">
      <dgm:prSet presAssocID="{17C6CE5A-A072-E342-A5CF-62DEABCC16A0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9351DA1-9E68-A943-BF07-0D1EB4670CC7}" type="pres">
      <dgm:prSet presAssocID="{17C6CE5A-A072-E342-A5CF-62DEABCC16A0}" presName="descendantText" presStyleLbl="alignAccFollowNode1" presStyleIdx="2" presStyleCnt="6">
        <dgm:presLayoutVars>
          <dgm:bulletEnabled val="1"/>
        </dgm:presLayoutVars>
      </dgm:prSet>
      <dgm:spPr/>
    </dgm:pt>
    <dgm:pt modelId="{7F4752C6-20BF-2245-86C8-F94690DEDA29}" type="pres">
      <dgm:prSet presAssocID="{72091480-475B-5E4F-9332-A9BBBCA72F8A}" presName="sp" presStyleCnt="0"/>
      <dgm:spPr/>
    </dgm:pt>
    <dgm:pt modelId="{E90366A4-2BDF-0642-9223-147F6289F51E}" type="pres">
      <dgm:prSet presAssocID="{2C49C0E5-79C1-1146-9D79-93A1D04DE900}" presName="linNode" presStyleCnt="0"/>
      <dgm:spPr/>
    </dgm:pt>
    <dgm:pt modelId="{7F4C0967-D58A-BD49-8608-14DFE7CB91D6}" type="pres">
      <dgm:prSet presAssocID="{2C49C0E5-79C1-1146-9D79-93A1D04DE900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90F7F24-A8DC-3A4D-BE31-975EAEF7B01A}" type="pres">
      <dgm:prSet presAssocID="{2C49C0E5-79C1-1146-9D79-93A1D04DE900}" presName="descendantText" presStyleLbl="alignAccFollowNode1" presStyleIdx="3" presStyleCnt="6">
        <dgm:presLayoutVars>
          <dgm:bulletEnabled val="1"/>
        </dgm:presLayoutVars>
      </dgm:prSet>
      <dgm:spPr/>
    </dgm:pt>
    <dgm:pt modelId="{2F0EE203-5C67-3F4A-B9F7-4B065C2144E7}" type="pres">
      <dgm:prSet presAssocID="{9B07EE24-92A8-B34B-B7C5-3E4F6C63746C}" presName="sp" presStyleCnt="0"/>
      <dgm:spPr/>
    </dgm:pt>
    <dgm:pt modelId="{F292F24C-32FD-584B-B6BB-AD50C341A930}" type="pres">
      <dgm:prSet presAssocID="{0BD182E1-2D72-EC40-B816-07B58C131405}" presName="linNode" presStyleCnt="0"/>
      <dgm:spPr/>
    </dgm:pt>
    <dgm:pt modelId="{880DDEF7-AEB4-5843-BD59-001AE45F5B0C}" type="pres">
      <dgm:prSet presAssocID="{0BD182E1-2D72-EC40-B816-07B58C131405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1396B54-A0EB-884E-98C8-C7DB262BBB9E}" type="pres">
      <dgm:prSet presAssocID="{0BD182E1-2D72-EC40-B816-07B58C131405}" presName="descendantText" presStyleLbl="alignAccFollowNode1" presStyleIdx="4" presStyleCnt="6">
        <dgm:presLayoutVars>
          <dgm:bulletEnabled val="1"/>
        </dgm:presLayoutVars>
      </dgm:prSet>
      <dgm:spPr/>
    </dgm:pt>
    <dgm:pt modelId="{AC646C23-9A4D-854D-9B10-1A1CA198890C}" type="pres">
      <dgm:prSet presAssocID="{866E55DC-999A-1446-AD85-8422B132F07C}" presName="sp" presStyleCnt="0"/>
      <dgm:spPr/>
    </dgm:pt>
    <dgm:pt modelId="{C3EBCE4D-5B64-5A44-A841-BFCADCCF4279}" type="pres">
      <dgm:prSet presAssocID="{01CCE990-B070-6241-9B35-4AD17797A23C}" presName="linNode" presStyleCnt="0"/>
      <dgm:spPr/>
    </dgm:pt>
    <dgm:pt modelId="{3159C767-2372-4043-A4A0-43779BC2939F}" type="pres">
      <dgm:prSet presAssocID="{01CCE990-B070-6241-9B35-4AD17797A23C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C8916780-BB22-F548-86BD-00C3B0920404}" type="pres">
      <dgm:prSet presAssocID="{01CCE990-B070-6241-9B35-4AD17797A23C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4412614-60CF-CB40-A2DC-3B087A36D7E7}" type="presOf" srcId="{0BD182E1-2D72-EC40-B816-07B58C131405}" destId="{880DDEF7-AEB4-5843-BD59-001AE45F5B0C}" srcOrd="0" destOrd="0" presId="urn:microsoft.com/office/officeart/2005/8/layout/vList5"/>
    <dgm:cxn modelId="{320AA017-B545-4B4C-8EAD-602C41C79141}" type="presOf" srcId="{8E2399BC-6BF9-E640-BA2F-F8132C7FB78F}" destId="{D00B7A0F-4C9B-594F-8FB2-25C40581A5C1}" srcOrd="0" destOrd="0" presId="urn:microsoft.com/office/officeart/2005/8/layout/vList5"/>
    <dgm:cxn modelId="{313F3419-4A30-414C-8A19-B40F90FDD275}" type="presOf" srcId="{3E0FEFD8-320E-1642-82E4-08CA867EA854}" destId="{C8916780-BB22-F548-86BD-00C3B0920404}" srcOrd="0" destOrd="1" presId="urn:microsoft.com/office/officeart/2005/8/layout/vList5"/>
    <dgm:cxn modelId="{054F351E-5452-A64C-830D-CB6349B343D8}" srcId="{0BD182E1-2D72-EC40-B816-07B58C131405}" destId="{D3A6B6FC-37B8-0148-989B-E79C25A1F38E}" srcOrd="0" destOrd="0" parTransId="{C2C05BAF-2FCA-6945-8004-BEC254723BBA}" sibTransId="{C750E122-FB23-954C-9A53-223A9BDFC86D}"/>
    <dgm:cxn modelId="{E5A64624-F81D-3A4B-8318-2A69227C6C36}" type="presOf" srcId="{BEFEF18C-DD07-4A4C-8857-B4ACEC88BC8E}" destId="{A90F7F24-A8DC-3A4D-BE31-975EAEF7B01A}" srcOrd="0" destOrd="0" presId="urn:microsoft.com/office/officeart/2005/8/layout/vList5"/>
    <dgm:cxn modelId="{C2BAF34B-0122-C149-90E0-D89A298B276B}" type="presOf" srcId="{353A4AAD-7B05-2542-9915-F498DBE4C8EE}" destId="{09351DA1-9E68-A943-BF07-0D1EB4670CC7}" srcOrd="0" destOrd="0" presId="urn:microsoft.com/office/officeart/2005/8/layout/vList5"/>
    <dgm:cxn modelId="{22CDED4C-AD3C-4E43-B928-F685CE8CBF5B}" srcId="{2C49C0E5-79C1-1146-9D79-93A1D04DE900}" destId="{BEFEF18C-DD07-4A4C-8857-B4ACEC88BC8E}" srcOrd="0" destOrd="0" parTransId="{6FB0A473-8105-5C47-BCC1-27D17DB05CF9}" sibTransId="{12E773CF-4F1F-4048-9BDE-370A0BD2DB6D}"/>
    <dgm:cxn modelId="{2BDFCD54-4E1F-544E-A916-88242E2B4E6F}" type="presOf" srcId="{17C6CE5A-A072-E342-A5CF-62DEABCC16A0}" destId="{112102BD-A4BE-D34D-959C-A612544337F8}" srcOrd="0" destOrd="0" presId="urn:microsoft.com/office/officeart/2005/8/layout/vList5"/>
    <dgm:cxn modelId="{8BC07A58-9F14-6B4F-B7C9-506C3346DD65}" type="presOf" srcId="{D3A6B6FC-37B8-0148-989B-E79C25A1F38E}" destId="{21396B54-A0EB-884E-98C8-C7DB262BBB9E}" srcOrd="0" destOrd="0" presId="urn:microsoft.com/office/officeart/2005/8/layout/vList5"/>
    <dgm:cxn modelId="{F86D655A-1E8C-224B-A95A-369E7812AB1C}" type="presOf" srcId="{5CCC28D1-1A1A-2A48-853D-1E27562EDF35}" destId="{A90F7F24-A8DC-3A4D-BE31-975EAEF7B01A}" srcOrd="0" destOrd="1" presId="urn:microsoft.com/office/officeart/2005/8/layout/vList5"/>
    <dgm:cxn modelId="{79FA9E5A-570A-EC4F-9BD9-310D03558086}" type="presOf" srcId="{02C91D96-D4CC-EB4E-8146-B4E67FA289D6}" destId="{C8916780-BB22-F548-86BD-00C3B0920404}" srcOrd="0" destOrd="0" presId="urn:microsoft.com/office/officeart/2005/8/layout/vList5"/>
    <dgm:cxn modelId="{1D73746D-B21B-FC49-84BD-8BDB1DEF25B2}" srcId="{17C6CE5A-A072-E342-A5CF-62DEABCC16A0}" destId="{B491427A-E843-3C46-A7AE-4515253E98EE}" srcOrd="1" destOrd="0" parTransId="{2962B1AE-F030-214B-8274-7CBC88FE2F77}" sibTransId="{B9893C5C-9D19-1D41-8106-5B67381DD244}"/>
    <dgm:cxn modelId="{3DC5BC70-56E1-6249-80CD-02B0E1482CD0}" srcId="{01CCE990-B070-6241-9B35-4AD17797A23C}" destId="{02C91D96-D4CC-EB4E-8146-B4E67FA289D6}" srcOrd="0" destOrd="0" parTransId="{D06B88D6-E203-7C4A-81E0-7263FE713326}" sibTransId="{BC3F89FA-E39D-7F43-A82C-751B3E4E0DBD}"/>
    <dgm:cxn modelId="{BDEB7271-F5C5-C74C-9015-99A7974A354A}" srcId="{47525A98-2D62-954B-AB47-EC98E5C8AF63}" destId="{0BD182E1-2D72-EC40-B816-07B58C131405}" srcOrd="4" destOrd="0" parTransId="{A8343B27-4938-FC48-9907-43024CCB044E}" sibTransId="{866E55DC-999A-1446-AD85-8422B132F07C}"/>
    <dgm:cxn modelId="{9F88E676-7DC0-554E-8546-2946A741326D}" type="presOf" srcId="{01CCE990-B070-6241-9B35-4AD17797A23C}" destId="{3159C767-2372-4043-A4A0-43779BC2939F}" srcOrd="0" destOrd="0" presId="urn:microsoft.com/office/officeart/2005/8/layout/vList5"/>
    <dgm:cxn modelId="{9823DA83-B46F-1948-A388-A6442749645C}" srcId="{47525A98-2D62-954B-AB47-EC98E5C8AF63}" destId="{2C49C0E5-79C1-1146-9D79-93A1D04DE900}" srcOrd="3" destOrd="0" parTransId="{850C30F5-9352-9A4C-A260-903AC221489B}" sibTransId="{9B07EE24-92A8-B34B-B7C5-3E4F6C63746C}"/>
    <dgm:cxn modelId="{8E94CE8D-10F9-AD43-BD4A-D6B4D597E017}" type="presOf" srcId="{47525A98-2D62-954B-AB47-EC98E5C8AF63}" destId="{8D0D2970-D9E4-BD47-894D-897CE3E6B0EF}" srcOrd="0" destOrd="0" presId="urn:microsoft.com/office/officeart/2005/8/layout/vList5"/>
    <dgm:cxn modelId="{8A6D8B95-9A99-C947-8B21-879E354D6368}" srcId="{47525A98-2D62-954B-AB47-EC98E5C8AF63}" destId="{F6126A30-DA43-154A-A60A-FCF0D839A212}" srcOrd="1" destOrd="0" parTransId="{3FAC51F5-3990-BE4A-8ABD-3CE59ED991CD}" sibTransId="{A387827C-B017-534B-AF96-931F4232739F}"/>
    <dgm:cxn modelId="{8D5E409B-BFC0-084B-8CB2-E130EC26B6ED}" srcId="{47525A98-2D62-954B-AB47-EC98E5C8AF63}" destId="{01CCE990-B070-6241-9B35-4AD17797A23C}" srcOrd="5" destOrd="0" parTransId="{09DDA9BB-9DA1-CA42-915C-CF140C7F1DC4}" sibTransId="{25B143A5-2248-1447-ACFA-61A02E776748}"/>
    <dgm:cxn modelId="{D349779B-6ABF-AE48-8F49-33A2FF22C566}" type="presOf" srcId="{F6126A30-DA43-154A-A60A-FCF0D839A212}" destId="{03BE4934-32EC-7642-A25D-A4F9035D02E4}" srcOrd="0" destOrd="0" presId="urn:microsoft.com/office/officeart/2005/8/layout/vList5"/>
    <dgm:cxn modelId="{2454EAAB-ABD3-674D-8E08-0E780F94BA31}" srcId="{F6126A30-DA43-154A-A60A-FCF0D839A212}" destId="{84B338B7-B1BD-A942-8DB8-1E10BCC65E70}" srcOrd="0" destOrd="0" parTransId="{81908050-FA97-074E-99F4-C8DB7C9B734B}" sibTransId="{4817042B-9C52-6B49-B7A3-5EB94F88FD4C}"/>
    <dgm:cxn modelId="{E8E2BBB9-0A79-B043-A288-842B37E637B2}" type="presOf" srcId="{B491427A-E843-3C46-A7AE-4515253E98EE}" destId="{09351DA1-9E68-A943-BF07-0D1EB4670CC7}" srcOrd="0" destOrd="1" presId="urn:microsoft.com/office/officeart/2005/8/layout/vList5"/>
    <dgm:cxn modelId="{8EB949C4-785B-E94B-8AF6-A13BF7735B86}" type="presOf" srcId="{2C49C0E5-79C1-1146-9D79-93A1D04DE900}" destId="{7F4C0967-D58A-BD49-8608-14DFE7CB91D6}" srcOrd="0" destOrd="0" presId="urn:microsoft.com/office/officeart/2005/8/layout/vList5"/>
    <dgm:cxn modelId="{543977C7-EF3E-6C41-8988-D955AE09D10E}" srcId="{17C6CE5A-A072-E342-A5CF-62DEABCC16A0}" destId="{353A4AAD-7B05-2542-9915-F498DBE4C8EE}" srcOrd="0" destOrd="0" parTransId="{85C90DBB-81E4-5B4A-AEBC-FA74C6A9EC4F}" sibTransId="{D57B1BB2-906C-2646-8D2A-383A434618BB}"/>
    <dgm:cxn modelId="{5BC459CE-49F7-A141-9BFA-B90A1FE0776F}" type="presOf" srcId="{D56A0E18-D260-0449-AC9C-F19F0E71C8E6}" destId="{1C0C0CC9-E9C5-434B-A314-8D915AF10BC1}" srcOrd="0" destOrd="0" presId="urn:microsoft.com/office/officeart/2005/8/layout/vList5"/>
    <dgm:cxn modelId="{35F326DB-08DA-8441-BED9-1261FD64745E}" srcId="{D56A0E18-D260-0449-AC9C-F19F0E71C8E6}" destId="{8E2399BC-6BF9-E640-BA2F-F8132C7FB78F}" srcOrd="0" destOrd="0" parTransId="{57EBD1B7-FB98-5C4B-98A4-BB44480AE4D9}" sibTransId="{1654F3AA-F349-114B-9986-736404474632}"/>
    <dgm:cxn modelId="{5F3C23ED-1C0F-A949-8419-22C4FD5E710D}" srcId="{47525A98-2D62-954B-AB47-EC98E5C8AF63}" destId="{17C6CE5A-A072-E342-A5CF-62DEABCC16A0}" srcOrd="2" destOrd="0" parTransId="{5B040521-69E3-A746-89FD-30B1D78989E3}" sibTransId="{72091480-475B-5E4F-9332-A9BBBCA72F8A}"/>
    <dgm:cxn modelId="{E18C00F8-51C3-6441-B520-6DF17ABCDE00}" srcId="{01CCE990-B070-6241-9B35-4AD17797A23C}" destId="{3E0FEFD8-320E-1642-82E4-08CA867EA854}" srcOrd="1" destOrd="0" parTransId="{96170621-7E8C-2147-A97C-DBCEB1DD82A3}" sibTransId="{91125834-90DE-1946-BA0A-03D287A66CA1}"/>
    <dgm:cxn modelId="{E4E1B3FB-05F7-2A43-8F15-97C74CD4AD00}" srcId="{2C49C0E5-79C1-1146-9D79-93A1D04DE900}" destId="{5CCC28D1-1A1A-2A48-853D-1E27562EDF35}" srcOrd="1" destOrd="0" parTransId="{2EAF524B-9F40-1442-8779-D1F63B5E4110}" sibTransId="{8230EB18-A24A-FB43-947B-CA9616355F1C}"/>
    <dgm:cxn modelId="{6AE41BFE-05CD-8C46-B48C-7779D13A2B0D}" type="presOf" srcId="{84B338B7-B1BD-A942-8DB8-1E10BCC65E70}" destId="{13E6FFCE-E821-9544-896F-ECFEC5D77C30}" srcOrd="0" destOrd="0" presId="urn:microsoft.com/office/officeart/2005/8/layout/vList5"/>
    <dgm:cxn modelId="{FEAC26FF-8252-AB41-908C-E81223F6CE63}" srcId="{47525A98-2D62-954B-AB47-EC98E5C8AF63}" destId="{D56A0E18-D260-0449-AC9C-F19F0E71C8E6}" srcOrd="0" destOrd="0" parTransId="{314C17F6-8325-2042-9909-BBDA4CFD26EF}" sibTransId="{37FF03DA-D793-6744-A1A9-2C0AF7DF355A}"/>
    <dgm:cxn modelId="{FFBC1DDC-C102-5742-9259-472CA7E0DE4D}" type="presParOf" srcId="{8D0D2970-D9E4-BD47-894D-897CE3E6B0EF}" destId="{6DF42546-5CF6-9B45-903F-E1BF1AFF43C3}" srcOrd="0" destOrd="0" presId="urn:microsoft.com/office/officeart/2005/8/layout/vList5"/>
    <dgm:cxn modelId="{3387F6C8-2EBA-344B-8C23-7D42C6EC0220}" type="presParOf" srcId="{6DF42546-5CF6-9B45-903F-E1BF1AFF43C3}" destId="{1C0C0CC9-E9C5-434B-A314-8D915AF10BC1}" srcOrd="0" destOrd="0" presId="urn:microsoft.com/office/officeart/2005/8/layout/vList5"/>
    <dgm:cxn modelId="{E5EADA4E-216A-8044-BC17-D4F0FF9037FD}" type="presParOf" srcId="{6DF42546-5CF6-9B45-903F-E1BF1AFF43C3}" destId="{D00B7A0F-4C9B-594F-8FB2-25C40581A5C1}" srcOrd="1" destOrd="0" presId="urn:microsoft.com/office/officeart/2005/8/layout/vList5"/>
    <dgm:cxn modelId="{CC54F569-0CF6-6E45-B979-7A4B0C6D0E1D}" type="presParOf" srcId="{8D0D2970-D9E4-BD47-894D-897CE3E6B0EF}" destId="{8D3FFA8A-D580-C742-AFB4-A1F9337BD410}" srcOrd="1" destOrd="0" presId="urn:microsoft.com/office/officeart/2005/8/layout/vList5"/>
    <dgm:cxn modelId="{19FAB5A5-BA89-D34A-8936-3C8566A63905}" type="presParOf" srcId="{8D0D2970-D9E4-BD47-894D-897CE3E6B0EF}" destId="{DD1C2B88-1BBB-FC4F-B4AC-0C91FAD7EDE4}" srcOrd="2" destOrd="0" presId="urn:microsoft.com/office/officeart/2005/8/layout/vList5"/>
    <dgm:cxn modelId="{777B6669-706E-F445-BE53-34879E7ADBB1}" type="presParOf" srcId="{DD1C2B88-1BBB-FC4F-B4AC-0C91FAD7EDE4}" destId="{03BE4934-32EC-7642-A25D-A4F9035D02E4}" srcOrd="0" destOrd="0" presId="urn:microsoft.com/office/officeart/2005/8/layout/vList5"/>
    <dgm:cxn modelId="{E7D2B4D2-450A-1243-A9A9-0AE860808832}" type="presParOf" srcId="{DD1C2B88-1BBB-FC4F-B4AC-0C91FAD7EDE4}" destId="{13E6FFCE-E821-9544-896F-ECFEC5D77C30}" srcOrd="1" destOrd="0" presId="urn:microsoft.com/office/officeart/2005/8/layout/vList5"/>
    <dgm:cxn modelId="{5FC37FA6-5E2D-A543-9D56-E4594386D1B8}" type="presParOf" srcId="{8D0D2970-D9E4-BD47-894D-897CE3E6B0EF}" destId="{FE43DBFE-BB21-EF4B-ADEB-953458EC70A2}" srcOrd="3" destOrd="0" presId="urn:microsoft.com/office/officeart/2005/8/layout/vList5"/>
    <dgm:cxn modelId="{4480AC33-5713-DF4D-AFB1-7BF9B1E21E89}" type="presParOf" srcId="{8D0D2970-D9E4-BD47-894D-897CE3E6B0EF}" destId="{CB4348A8-F63A-BD43-A4E3-02AC0089AD94}" srcOrd="4" destOrd="0" presId="urn:microsoft.com/office/officeart/2005/8/layout/vList5"/>
    <dgm:cxn modelId="{ADB11B0B-B7AB-BD4E-9970-2F8B280C7B18}" type="presParOf" srcId="{CB4348A8-F63A-BD43-A4E3-02AC0089AD94}" destId="{112102BD-A4BE-D34D-959C-A612544337F8}" srcOrd="0" destOrd="0" presId="urn:microsoft.com/office/officeart/2005/8/layout/vList5"/>
    <dgm:cxn modelId="{12FDEA80-F57A-7C49-A7F3-2D353048CEF5}" type="presParOf" srcId="{CB4348A8-F63A-BD43-A4E3-02AC0089AD94}" destId="{09351DA1-9E68-A943-BF07-0D1EB4670CC7}" srcOrd="1" destOrd="0" presId="urn:microsoft.com/office/officeart/2005/8/layout/vList5"/>
    <dgm:cxn modelId="{E895CC6B-8625-7041-9F20-17D1B2CD69BA}" type="presParOf" srcId="{8D0D2970-D9E4-BD47-894D-897CE3E6B0EF}" destId="{7F4752C6-20BF-2245-86C8-F94690DEDA29}" srcOrd="5" destOrd="0" presId="urn:microsoft.com/office/officeart/2005/8/layout/vList5"/>
    <dgm:cxn modelId="{624B95D4-F477-9A4C-AB54-5CA2761C8F0A}" type="presParOf" srcId="{8D0D2970-D9E4-BD47-894D-897CE3E6B0EF}" destId="{E90366A4-2BDF-0642-9223-147F6289F51E}" srcOrd="6" destOrd="0" presId="urn:microsoft.com/office/officeart/2005/8/layout/vList5"/>
    <dgm:cxn modelId="{F873A659-ED70-604D-9DEE-86BBA8E8C8A6}" type="presParOf" srcId="{E90366A4-2BDF-0642-9223-147F6289F51E}" destId="{7F4C0967-D58A-BD49-8608-14DFE7CB91D6}" srcOrd="0" destOrd="0" presId="urn:microsoft.com/office/officeart/2005/8/layout/vList5"/>
    <dgm:cxn modelId="{809C65B8-E1DF-9E48-A93B-FF311ECE2CA4}" type="presParOf" srcId="{E90366A4-2BDF-0642-9223-147F6289F51E}" destId="{A90F7F24-A8DC-3A4D-BE31-975EAEF7B01A}" srcOrd="1" destOrd="0" presId="urn:microsoft.com/office/officeart/2005/8/layout/vList5"/>
    <dgm:cxn modelId="{7FF898B6-97CD-C742-9E60-7E379C37C78E}" type="presParOf" srcId="{8D0D2970-D9E4-BD47-894D-897CE3E6B0EF}" destId="{2F0EE203-5C67-3F4A-B9F7-4B065C2144E7}" srcOrd="7" destOrd="0" presId="urn:microsoft.com/office/officeart/2005/8/layout/vList5"/>
    <dgm:cxn modelId="{AD70F838-7EF4-2C47-A5DF-28C6375BF729}" type="presParOf" srcId="{8D0D2970-D9E4-BD47-894D-897CE3E6B0EF}" destId="{F292F24C-32FD-584B-B6BB-AD50C341A930}" srcOrd="8" destOrd="0" presId="urn:microsoft.com/office/officeart/2005/8/layout/vList5"/>
    <dgm:cxn modelId="{16BC4A71-40D5-7844-B8B4-D2C842A9285F}" type="presParOf" srcId="{F292F24C-32FD-584B-B6BB-AD50C341A930}" destId="{880DDEF7-AEB4-5843-BD59-001AE45F5B0C}" srcOrd="0" destOrd="0" presId="urn:microsoft.com/office/officeart/2005/8/layout/vList5"/>
    <dgm:cxn modelId="{A6932037-9638-FB46-8C8C-D819BD85E917}" type="presParOf" srcId="{F292F24C-32FD-584B-B6BB-AD50C341A930}" destId="{21396B54-A0EB-884E-98C8-C7DB262BBB9E}" srcOrd="1" destOrd="0" presId="urn:microsoft.com/office/officeart/2005/8/layout/vList5"/>
    <dgm:cxn modelId="{F8DA54E2-C8D0-0A4F-B402-AC1998583486}" type="presParOf" srcId="{8D0D2970-D9E4-BD47-894D-897CE3E6B0EF}" destId="{AC646C23-9A4D-854D-9B10-1A1CA198890C}" srcOrd="9" destOrd="0" presId="urn:microsoft.com/office/officeart/2005/8/layout/vList5"/>
    <dgm:cxn modelId="{1CD551C5-2442-9D43-AD6D-E6C2BF1940ED}" type="presParOf" srcId="{8D0D2970-D9E4-BD47-894D-897CE3E6B0EF}" destId="{C3EBCE4D-5B64-5A44-A841-BFCADCCF4279}" srcOrd="10" destOrd="0" presId="urn:microsoft.com/office/officeart/2005/8/layout/vList5"/>
    <dgm:cxn modelId="{28CC9CCD-0E08-C742-B65C-F4729C48769B}" type="presParOf" srcId="{C3EBCE4D-5B64-5A44-A841-BFCADCCF4279}" destId="{3159C767-2372-4043-A4A0-43779BC2939F}" srcOrd="0" destOrd="0" presId="urn:microsoft.com/office/officeart/2005/8/layout/vList5"/>
    <dgm:cxn modelId="{B3563BBE-81E9-5C4F-B2F2-623319F6A95B}" type="presParOf" srcId="{C3EBCE4D-5B64-5A44-A841-BFCADCCF4279}" destId="{C8916780-BB22-F548-86BD-00C3B092040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0716B-93E6-48DE-B33F-135B47776F0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4593EE-0DD2-4603-82FF-B3C606842176}">
      <dgm:prSet/>
      <dgm:spPr/>
      <dgm:t>
        <a:bodyPr/>
        <a:lstStyle/>
        <a:p>
          <a:r>
            <a:rPr lang="en-US"/>
            <a:t>Creation Date</a:t>
          </a:r>
        </a:p>
      </dgm:t>
    </dgm:pt>
    <dgm:pt modelId="{CA3B0EB5-F0F1-4BEC-873D-06623698A5F9}" type="parTrans" cxnId="{4AFBCF2A-83D7-43DC-8FDA-B2FC9BA30E50}">
      <dgm:prSet/>
      <dgm:spPr/>
      <dgm:t>
        <a:bodyPr/>
        <a:lstStyle/>
        <a:p>
          <a:endParaRPr lang="en-US"/>
        </a:p>
      </dgm:t>
    </dgm:pt>
    <dgm:pt modelId="{989606F5-E965-4552-B5B4-28B2D03A0A83}" type="sibTrans" cxnId="{4AFBCF2A-83D7-43DC-8FDA-B2FC9BA30E50}">
      <dgm:prSet/>
      <dgm:spPr/>
      <dgm:t>
        <a:bodyPr/>
        <a:lstStyle/>
        <a:p>
          <a:endParaRPr lang="en-US"/>
        </a:p>
      </dgm:t>
    </dgm:pt>
    <dgm:pt modelId="{C41B922C-1D6B-42AF-ADEB-A6ACF148CF2A}">
      <dgm:prSet/>
      <dgm:spPr/>
      <dgm:t>
        <a:bodyPr/>
        <a:lstStyle/>
        <a:p>
          <a:r>
            <a:rPr lang="en-US"/>
            <a:t>Change into standardized Year format</a:t>
          </a:r>
        </a:p>
      </dgm:t>
    </dgm:pt>
    <dgm:pt modelId="{5F85E130-06AD-46FF-B0B5-5954250A8F15}" type="parTrans" cxnId="{541C8889-4905-42E9-B1DF-0978F5FAC83C}">
      <dgm:prSet/>
      <dgm:spPr/>
      <dgm:t>
        <a:bodyPr/>
        <a:lstStyle/>
        <a:p>
          <a:endParaRPr lang="en-US"/>
        </a:p>
      </dgm:t>
    </dgm:pt>
    <dgm:pt modelId="{A9FF7242-5E72-4570-B91C-3C6505CDD698}" type="sibTrans" cxnId="{541C8889-4905-42E9-B1DF-0978F5FAC83C}">
      <dgm:prSet/>
      <dgm:spPr/>
      <dgm:t>
        <a:bodyPr/>
        <a:lstStyle/>
        <a:p>
          <a:endParaRPr lang="en-US"/>
        </a:p>
      </dgm:t>
    </dgm:pt>
    <dgm:pt modelId="{6D833039-F628-4F13-BD35-5A88BFFA6A77}">
      <dgm:prSet/>
      <dgm:spPr/>
      <dgm:t>
        <a:bodyPr/>
        <a:lstStyle/>
        <a:p>
          <a:r>
            <a:rPr lang="en-US"/>
            <a:t>18</a:t>
          </a:r>
          <a:r>
            <a:rPr lang="en-US" baseline="30000"/>
            <a:t>th</a:t>
          </a:r>
          <a:r>
            <a:rPr lang="en-US"/>
            <a:t> century = 1700s, 12th to 14th = 1100s – 1300s</a:t>
          </a:r>
        </a:p>
      </dgm:t>
    </dgm:pt>
    <dgm:pt modelId="{695118CF-A98C-432A-A141-2804B4910411}" type="parTrans" cxnId="{3563603D-08BB-4CA0-8164-76A7D3EFA5E5}">
      <dgm:prSet/>
      <dgm:spPr/>
      <dgm:t>
        <a:bodyPr/>
        <a:lstStyle/>
        <a:p>
          <a:endParaRPr lang="en-US"/>
        </a:p>
      </dgm:t>
    </dgm:pt>
    <dgm:pt modelId="{7B92B365-A6D3-495C-B85B-A82B2F9B3977}" type="sibTrans" cxnId="{3563603D-08BB-4CA0-8164-76A7D3EFA5E5}">
      <dgm:prSet/>
      <dgm:spPr/>
      <dgm:t>
        <a:bodyPr/>
        <a:lstStyle/>
        <a:p>
          <a:endParaRPr lang="en-US"/>
        </a:p>
      </dgm:t>
    </dgm:pt>
    <dgm:pt modelId="{22022298-8D0C-46ED-AAFC-D2CAEBA271E6}">
      <dgm:prSet/>
      <dgm:spPr/>
      <dgm:t>
        <a:bodyPr/>
        <a:lstStyle/>
        <a:p>
          <a:r>
            <a:rPr lang="en-US"/>
            <a:t>Country</a:t>
          </a:r>
        </a:p>
      </dgm:t>
    </dgm:pt>
    <dgm:pt modelId="{AF8B74C9-EA10-470C-9126-45B47EF5DF24}" type="parTrans" cxnId="{FEACDDE4-A4C1-4820-80D0-6CE8510A87C9}">
      <dgm:prSet/>
      <dgm:spPr/>
      <dgm:t>
        <a:bodyPr/>
        <a:lstStyle/>
        <a:p>
          <a:endParaRPr lang="en-US"/>
        </a:p>
      </dgm:t>
    </dgm:pt>
    <dgm:pt modelId="{44A8D414-E6FF-496F-9E02-F60BB9CB6691}" type="sibTrans" cxnId="{FEACDDE4-A4C1-4820-80D0-6CE8510A87C9}">
      <dgm:prSet/>
      <dgm:spPr/>
      <dgm:t>
        <a:bodyPr/>
        <a:lstStyle/>
        <a:p>
          <a:endParaRPr lang="en-US"/>
        </a:p>
      </dgm:t>
    </dgm:pt>
    <dgm:pt modelId="{3D776979-646F-4ECD-85B2-FC6B4F972BE1}">
      <dgm:prSet/>
      <dgm:spPr/>
      <dgm:t>
        <a:bodyPr/>
        <a:lstStyle/>
        <a:p>
          <a:r>
            <a:rPr lang="en-US"/>
            <a:t>ISO code standardization (Global Map plotting)</a:t>
          </a:r>
        </a:p>
      </dgm:t>
    </dgm:pt>
    <dgm:pt modelId="{72DBC448-F2FA-4ABC-96B2-166537BCF9BC}" type="parTrans" cxnId="{79389252-DDEE-4146-ABEA-93A95962AB5A}">
      <dgm:prSet/>
      <dgm:spPr/>
      <dgm:t>
        <a:bodyPr/>
        <a:lstStyle/>
        <a:p>
          <a:endParaRPr lang="en-US"/>
        </a:p>
      </dgm:t>
    </dgm:pt>
    <dgm:pt modelId="{9C67CEA4-335A-4EB7-8611-9F774BE4307B}" type="sibTrans" cxnId="{79389252-DDEE-4146-ABEA-93A95962AB5A}">
      <dgm:prSet/>
      <dgm:spPr/>
      <dgm:t>
        <a:bodyPr/>
        <a:lstStyle/>
        <a:p>
          <a:endParaRPr lang="en-US"/>
        </a:p>
      </dgm:t>
    </dgm:pt>
    <dgm:pt modelId="{BC5C1908-974A-4618-A2A7-117F548A7DE6}">
      <dgm:prSet/>
      <dgm:spPr/>
      <dgm:t>
        <a:bodyPr/>
        <a:lstStyle/>
        <a:p>
          <a:r>
            <a:rPr lang="en-US"/>
            <a:t>Media &amp; Support</a:t>
          </a:r>
        </a:p>
      </dgm:t>
    </dgm:pt>
    <dgm:pt modelId="{C059A914-89FD-46A5-9C95-E53167FA010F}" type="parTrans" cxnId="{E0FDC745-9482-41D5-A1D4-7ABD838E85CD}">
      <dgm:prSet/>
      <dgm:spPr/>
      <dgm:t>
        <a:bodyPr/>
        <a:lstStyle/>
        <a:p>
          <a:endParaRPr lang="en-US"/>
        </a:p>
      </dgm:t>
    </dgm:pt>
    <dgm:pt modelId="{C0D7699B-8641-4BFF-AC8E-F7D2AE0015B7}" type="sibTrans" cxnId="{E0FDC745-9482-41D5-A1D4-7ABD838E85CD}">
      <dgm:prSet/>
      <dgm:spPr/>
      <dgm:t>
        <a:bodyPr/>
        <a:lstStyle/>
        <a:p>
          <a:endParaRPr lang="en-US"/>
        </a:p>
      </dgm:t>
    </dgm:pt>
    <dgm:pt modelId="{2E5351E9-052B-44B0-9050-28798EE6A70A}">
      <dgm:prSet/>
      <dgm:spPr/>
      <dgm:t>
        <a:bodyPr/>
        <a:lstStyle/>
        <a:p>
          <a:r>
            <a:rPr lang="en-US"/>
            <a:t>Remove repetitive categorizations</a:t>
          </a:r>
        </a:p>
      </dgm:t>
    </dgm:pt>
    <dgm:pt modelId="{AD0EC635-C2DD-4A93-BEF4-00ACB2A7F2D1}" type="parTrans" cxnId="{C8ABAC53-6489-4705-A3B1-915158148457}">
      <dgm:prSet/>
      <dgm:spPr/>
      <dgm:t>
        <a:bodyPr/>
        <a:lstStyle/>
        <a:p>
          <a:endParaRPr lang="en-US"/>
        </a:p>
      </dgm:t>
    </dgm:pt>
    <dgm:pt modelId="{0F6B0F18-3767-452C-98E0-7D492E75922C}" type="sibTrans" cxnId="{C8ABAC53-6489-4705-A3B1-915158148457}">
      <dgm:prSet/>
      <dgm:spPr/>
      <dgm:t>
        <a:bodyPr/>
        <a:lstStyle/>
        <a:p>
          <a:endParaRPr lang="en-US"/>
        </a:p>
      </dgm:t>
    </dgm:pt>
    <dgm:pt modelId="{AA7C7097-188C-4585-BE5E-37344852232E}">
      <dgm:prSet/>
      <dgm:spPr/>
      <dgm:t>
        <a:bodyPr/>
        <a:lstStyle/>
        <a:p>
          <a:r>
            <a:rPr lang="en-US"/>
            <a:t>Lithograph process = lithograph, color woodcut = woodcut</a:t>
          </a:r>
        </a:p>
      </dgm:t>
    </dgm:pt>
    <dgm:pt modelId="{DDC11CB5-EA96-4635-B2AF-C74E32782CA5}" type="parTrans" cxnId="{2E746222-5534-4A8E-B910-08BB15D05B5B}">
      <dgm:prSet/>
      <dgm:spPr/>
      <dgm:t>
        <a:bodyPr/>
        <a:lstStyle/>
        <a:p>
          <a:endParaRPr lang="en-US"/>
        </a:p>
      </dgm:t>
    </dgm:pt>
    <dgm:pt modelId="{D4AE51D8-36B5-46DA-BD1D-53590DACE629}" type="sibTrans" cxnId="{2E746222-5534-4A8E-B910-08BB15D05B5B}">
      <dgm:prSet/>
      <dgm:spPr/>
      <dgm:t>
        <a:bodyPr/>
        <a:lstStyle/>
        <a:p>
          <a:endParaRPr lang="en-US"/>
        </a:p>
      </dgm:t>
    </dgm:pt>
    <dgm:pt modelId="{2215E329-1527-419D-B15E-4D542C21F40A}">
      <dgm:prSet/>
      <dgm:spPr/>
      <dgm:t>
        <a:bodyPr/>
        <a:lstStyle/>
        <a:p>
          <a:r>
            <a:rPr lang="en-US"/>
            <a:t>Donor</a:t>
          </a:r>
        </a:p>
      </dgm:t>
    </dgm:pt>
    <dgm:pt modelId="{88BDB4E4-796E-4B48-A4E3-264DA7A50D26}" type="parTrans" cxnId="{BEC85085-3B3C-487A-9020-63B638627523}">
      <dgm:prSet/>
      <dgm:spPr/>
      <dgm:t>
        <a:bodyPr/>
        <a:lstStyle/>
        <a:p>
          <a:endParaRPr lang="en-US"/>
        </a:p>
      </dgm:t>
    </dgm:pt>
    <dgm:pt modelId="{77FA9BCD-B517-4CC6-82C3-7F81FC8088C3}" type="sibTrans" cxnId="{BEC85085-3B3C-487A-9020-63B638627523}">
      <dgm:prSet/>
      <dgm:spPr/>
      <dgm:t>
        <a:bodyPr/>
        <a:lstStyle/>
        <a:p>
          <a:endParaRPr lang="en-US"/>
        </a:p>
      </dgm:t>
    </dgm:pt>
    <dgm:pt modelId="{78EB345E-E936-4401-8C43-A94D006A9605}">
      <dgm:prSet/>
      <dgm:spPr/>
      <dgm:t>
        <a:bodyPr/>
        <a:lstStyle/>
        <a:p>
          <a:r>
            <a:rPr lang="en-US"/>
            <a:t>First name, Last name</a:t>
          </a:r>
        </a:p>
      </dgm:t>
    </dgm:pt>
    <dgm:pt modelId="{B426FE33-7805-431C-9CA3-21340A52521A}" type="parTrans" cxnId="{51905628-37B2-4839-8FDD-3F68821D629D}">
      <dgm:prSet/>
      <dgm:spPr/>
      <dgm:t>
        <a:bodyPr/>
        <a:lstStyle/>
        <a:p>
          <a:endParaRPr lang="en-US"/>
        </a:p>
      </dgm:t>
    </dgm:pt>
    <dgm:pt modelId="{40497A05-8619-4250-8E56-2376A51DBAF6}" type="sibTrans" cxnId="{51905628-37B2-4839-8FDD-3F68821D629D}">
      <dgm:prSet/>
      <dgm:spPr/>
      <dgm:t>
        <a:bodyPr/>
        <a:lstStyle/>
        <a:p>
          <a:endParaRPr lang="en-US"/>
        </a:p>
      </dgm:t>
    </dgm:pt>
    <dgm:pt modelId="{69A7ABF1-CC8D-4841-92F4-A7FBBB905EC8}" type="pres">
      <dgm:prSet presAssocID="{7D00716B-93E6-48DE-B33F-135B47776F02}" presName="Name0" presStyleCnt="0">
        <dgm:presLayoutVars>
          <dgm:dir/>
          <dgm:animLvl val="lvl"/>
          <dgm:resizeHandles val="exact"/>
        </dgm:presLayoutVars>
      </dgm:prSet>
      <dgm:spPr/>
    </dgm:pt>
    <dgm:pt modelId="{FCF55E2B-B6C8-5543-89C9-0344B4EEC0D0}" type="pres">
      <dgm:prSet presAssocID="{484593EE-0DD2-4603-82FF-B3C606842176}" presName="linNode" presStyleCnt="0"/>
      <dgm:spPr/>
    </dgm:pt>
    <dgm:pt modelId="{99DF1627-7910-664D-B2FD-34FA63359CAC}" type="pres">
      <dgm:prSet presAssocID="{484593EE-0DD2-4603-82FF-B3C606842176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69C40684-349F-6544-8A23-62C2526F5DFC}" type="pres">
      <dgm:prSet presAssocID="{484593EE-0DD2-4603-82FF-B3C606842176}" presName="descendantText" presStyleLbl="alignAccFollowNode1" presStyleIdx="0" presStyleCnt="4">
        <dgm:presLayoutVars>
          <dgm:bulletEnabled/>
        </dgm:presLayoutVars>
      </dgm:prSet>
      <dgm:spPr/>
    </dgm:pt>
    <dgm:pt modelId="{46000F5B-FFE7-A44E-A862-BA32A3A840BF}" type="pres">
      <dgm:prSet presAssocID="{989606F5-E965-4552-B5B4-28B2D03A0A83}" presName="sp" presStyleCnt="0"/>
      <dgm:spPr/>
    </dgm:pt>
    <dgm:pt modelId="{FADAAA0F-C65D-E04D-A11D-14403932460A}" type="pres">
      <dgm:prSet presAssocID="{22022298-8D0C-46ED-AAFC-D2CAEBA271E6}" presName="linNode" presStyleCnt="0"/>
      <dgm:spPr/>
    </dgm:pt>
    <dgm:pt modelId="{E417CD15-BC42-1A42-9F5E-7D6CF298BAF5}" type="pres">
      <dgm:prSet presAssocID="{22022298-8D0C-46ED-AAFC-D2CAEBA271E6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B896A7F-052E-B240-B84E-0519900153F2}" type="pres">
      <dgm:prSet presAssocID="{22022298-8D0C-46ED-AAFC-D2CAEBA271E6}" presName="descendantText" presStyleLbl="alignAccFollowNode1" presStyleIdx="1" presStyleCnt="4">
        <dgm:presLayoutVars>
          <dgm:bulletEnabled/>
        </dgm:presLayoutVars>
      </dgm:prSet>
      <dgm:spPr/>
    </dgm:pt>
    <dgm:pt modelId="{16D4077B-2D3F-B34F-959B-04B58193083E}" type="pres">
      <dgm:prSet presAssocID="{44A8D414-E6FF-496F-9E02-F60BB9CB6691}" presName="sp" presStyleCnt="0"/>
      <dgm:spPr/>
    </dgm:pt>
    <dgm:pt modelId="{B620EB9C-89E0-2948-8740-09AE60C482AC}" type="pres">
      <dgm:prSet presAssocID="{BC5C1908-974A-4618-A2A7-117F548A7DE6}" presName="linNode" presStyleCnt="0"/>
      <dgm:spPr/>
    </dgm:pt>
    <dgm:pt modelId="{B25FC09D-8D47-834B-BBDC-80E00E685849}" type="pres">
      <dgm:prSet presAssocID="{BC5C1908-974A-4618-A2A7-117F548A7DE6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DF881C32-824E-3648-BF75-4CBBF5B24129}" type="pres">
      <dgm:prSet presAssocID="{BC5C1908-974A-4618-A2A7-117F548A7DE6}" presName="descendantText" presStyleLbl="alignAccFollowNode1" presStyleIdx="2" presStyleCnt="4">
        <dgm:presLayoutVars>
          <dgm:bulletEnabled/>
        </dgm:presLayoutVars>
      </dgm:prSet>
      <dgm:spPr/>
    </dgm:pt>
    <dgm:pt modelId="{13A2DB18-3734-6E44-8B04-30CECEB3A26C}" type="pres">
      <dgm:prSet presAssocID="{C0D7699B-8641-4BFF-AC8E-F7D2AE0015B7}" presName="sp" presStyleCnt="0"/>
      <dgm:spPr/>
    </dgm:pt>
    <dgm:pt modelId="{157393FE-B321-4941-BFF0-DFD7E4370556}" type="pres">
      <dgm:prSet presAssocID="{2215E329-1527-419D-B15E-4D542C21F40A}" presName="linNode" presStyleCnt="0"/>
      <dgm:spPr/>
    </dgm:pt>
    <dgm:pt modelId="{7486EFC1-35DE-7441-8269-B733BCBFEC62}" type="pres">
      <dgm:prSet presAssocID="{2215E329-1527-419D-B15E-4D542C21F40A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32D77027-A912-E14E-B892-04A7F1750AB2}" type="pres">
      <dgm:prSet presAssocID="{2215E329-1527-419D-B15E-4D542C21F40A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69B2CF11-5BA3-7D49-A711-77A1EAE69B60}" type="presOf" srcId="{BC5C1908-974A-4618-A2A7-117F548A7DE6}" destId="{B25FC09D-8D47-834B-BBDC-80E00E685849}" srcOrd="0" destOrd="0" presId="urn:microsoft.com/office/officeart/2016/7/layout/VerticalSolidActionList"/>
    <dgm:cxn modelId="{2296FB1A-BF44-D344-95C6-7C7B78FF0232}" type="presOf" srcId="{2E5351E9-052B-44B0-9050-28798EE6A70A}" destId="{DF881C32-824E-3648-BF75-4CBBF5B24129}" srcOrd="0" destOrd="0" presId="urn:microsoft.com/office/officeart/2016/7/layout/VerticalSolidActionList"/>
    <dgm:cxn modelId="{2E746222-5534-4A8E-B910-08BB15D05B5B}" srcId="{BC5C1908-974A-4618-A2A7-117F548A7DE6}" destId="{AA7C7097-188C-4585-BE5E-37344852232E}" srcOrd="1" destOrd="0" parTransId="{DDC11CB5-EA96-4635-B2AF-C74E32782CA5}" sibTransId="{D4AE51D8-36B5-46DA-BD1D-53590DACE629}"/>
    <dgm:cxn modelId="{51905628-37B2-4839-8FDD-3F68821D629D}" srcId="{2215E329-1527-419D-B15E-4D542C21F40A}" destId="{78EB345E-E936-4401-8C43-A94D006A9605}" srcOrd="0" destOrd="0" parTransId="{B426FE33-7805-431C-9CA3-21340A52521A}" sibTransId="{40497A05-8619-4250-8E56-2376A51DBAF6}"/>
    <dgm:cxn modelId="{4AFBCF2A-83D7-43DC-8FDA-B2FC9BA30E50}" srcId="{7D00716B-93E6-48DE-B33F-135B47776F02}" destId="{484593EE-0DD2-4603-82FF-B3C606842176}" srcOrd="0" destOrd="0" parTransId="{CA3B0EB5-F0F1-4BEC-873D-06623698A5F9}" sibTransId="{989606F5-E965-4552-B5B4-28B2D03A0A83}"/>
    <dgm:cxn modelId="{3563603D-08BB-4CA0-8164-76A7D3EFA5E5}" srcId="{484593EE-0DD2-4603-82FF-B3C606842176}" destId="{6D833039-F628-4F13-BD35-5A88BFFA6A77}" srcOrd="1" destOrd="0" parTransId="{695118CF-A98C-432A-A141-2804B4910411}" sibTransId="{7B92B365-A6D3-495C-B85B-A82B2F9B3977}"/>
    <dgm:cxn modelId="{E0FDC745-9482-41D5-A1D4-7ABD838E85CD}" srcId="{7D00716B-93E6-48DE-B33F-135B47776F02}" destId="{BC5C1908-974A-4618-A2A7-117F548A7DE6}" srcOrd="2" destOrd="0" parTransId="{C059A914-89FD-46A5-9C95-E53167FA010F}" sibTransId="{C0D7699B-8641-4BFF-AC8E-F7D2AE0015B7}"/>
    <dgm:cxn modelId="{B520D54B-CC3B-DE45-96D0-43CEF6A5F576}" type="presOf" srcId="{AA7C7097-188C-4585-BE5E-37344852232E}" destId="{DF881C32-824E-3648-BF75-4CBBF5B24129}" srcOrd="0" destOrd="1" presId="urn:microsoft.com/office/officeart/2016/7/layout/VerticalSolidActionList"/>
    <dgm:cxn modelId="{DDF40A50-10EE-0E4A-B78E-499690E8B245}" type="presOf" srcId="{C41B922C-1D6B-42AF-ADEB-A6ACF148CF2A}" destId="{69C40684-349F-6544-8A23-62C2526F5DFC}" srcOrd="0" destOrd="0" presId="urn:microsoft.com/office/officeart/2016/7/layout/VerticalSolidActionList"/>
    <dgm:cxn modelId="{8B351551-68EC-E84D-9BCF-18D464EE2279}" type="presOf" srcId="{7D00716B-93E6-48DE-B33F-135B47776F02}" destId="{69A7ABF1-CC8D-4841-92F4-A7FBBB905EC8}" srcOrd="0" destOrd="0" presId="urn:microsoft.com/office/officeart/2016/7/layout/VerticalSolidActionList"/>
    <dgm:cxn modelId="{79389252-DDEE-4146-ABEA-93A95962AB5A}" srcId="{22022298-8D0C-46ED-AAFC-D2CAEBA271E6}" destId="{3D776979-646F-4ECD-85B2-FC6B4F972BE1}" srcOrd="0" destOrd="0" parTransId="{72DBC448-F2FA-4ABC-96B2-166537BCF9BC}" sibTransId="{9C67CEA4-335A-4EB7-8611-9F774BE4307B}"/>
    <dgm:cxn modelId="{C8ABAC53-6489-4705-A3B1-915158148457}" srcId="{BC5C1908-974A-4618-A2A7-117F548A7DE6}" destId="{2E5351E9-052B-44B0-9050-28798EE6A70A}" srcOrd="0" destOrd="0" parTransId="{AD0EC635-C2DD-4A93-BEF4-00ACB2A7F2D1}" sibTransId="{0F6B0F18-3767-452C-98E0-7D492E75922C}"/>
    <dgm:cxn modelId="{635AD36A-0AA8-6A42-9A48-A6CABD85F5C6}" type="presOf" srcId="{3D776979-646F-4ECD-85B2-FC6B4F972BE1}" destId="{4B896A7F-052E-B240-B84E-0519900153F2}" srcOrd="0" destOrd="0" presId="urn:microsoft.com/office/officeart/2016/7/layout/VerticalSolidActionList"/>
    <dgm:cxn modelId="{431AB27D-5A09-3B48-9043-EB04D9E2F925}" type="presOf" srcId="{484593EE-0DD2-4603-82FF-B3C606842176}" destId="{99DF1627-7910-664D-B2FD-34FA63359CAC}" srcOrd="0" destOrd="0" presId="urn:microsoft.com/office/officeart/2016/7/layout/VerticalSolidActionList"/>
    <dgm:cxn modelId="{BEC85085-3B3C-487A-9020-63B638627523}" srcId="{7D00716B-93E6-48DE-B33F-135B47776F02}" destId="{2215E329-1527-419D-B15E-4D542C21F40A}" srcOrd="3" destOrd="0" parTransId="{88BDB4E4-796E-4B48-A4E3-264DA7A50D26}" sibTransId="{77FA9BCD-B517-4CC6-82C3-7F81FC8088C3}"/>
    <dgm:cxn modelId="{541C8889-4905-42E9-B1DF-0978F5FAC83C}" srcId="{484593EE-0DD2-4603-82FF-B3C606842176}" destId="{C41B922C-1D6B-42AF-ADEB-A6ACF148CF2A}" srcOrd="0" destOrd="0" parTransId="{5F85E130-06AD-46FF-B0B5-5954250A8F15}" sibTransId="{A9FF7242-5E72-4570-B91C-3C6505CDD698}"/>
    <dgm:cxn modelId="{30FB6E9F-7AE2-AB48-8447-7FC4381F3594}" type="presOf" srcId="{78EB345E-E936-4401-8C43-A94D006A9605}" destId="{32D77027-A912-E14E-B892-04A7F1750AB2}" srcOrd="0" destOrd="0" presId="urn:microsoft.com/office/officeart/2016/7/layout/VerticalSolidActionList"/>
    <dgm:cxn modelId="{1659B7C5-7BC3-2D4A-AF65-C5F9B5711453}" type="presOf" srcId="{6D833039-F628-4F13-BD35-5A88BFFA6A77}" destId="{69C40684-349F-6544-8A23-62C2526F5DFC}" srcOrd="0" destOrd="1" presId="urn:microsoft.com/office/officeart/2016/7/layout/VerticalSolidActionList"/>
    <dgm:cxn modelId="{64B447E1-50BB-0F45-BC71-7637F76B0D0E}" type="presOf" srcId="{2215E329-1527-419D-B15E-4D542C21F40A}" destId="{7486EFC1-35DE-7441-8269-B733BCBFEC62}" srcOrd="0" destOrd="0" presId="urn:microsoft.com/office/officeart/2016/7/layout/VerticalSolidActionList"/>
    <dgm:cxn modelId="{FEACDDE4-A4C1-4820-80D0-6CE8510A87C9}" srcId="{7D00716B-93E6-48DE-B33F-135B47776F02}" destId="{22022298-8D0C-46ED-AAFC-D2CAEBA271E6}" srcOrd="1" destOrd="0" parTransId="{AF8B74C9-EA10-470C-9126-45B47EF5DF24}" sibTransId="{44A8D414-E6FF-496F-9E02-F60BB9CB6691}"/>
    <dgm:cxn modelId="{D9DEE7EB-6AD1-2B48-82BB-CCBD446AF881}" type="presOf" srcId="{22022298-8D0C-46ED-AAFC-D2CAEBA271E6}" destId="{E417CD15-BC42-1A42-9F5E-7D6CF298BAF5}" srcOrd="0" destOrd="0" presId="urn:microsoft.com/office/officeart/2016/7/layout/VerticalSolidActionList"/>
    <dgm:cxn modelId="{F71D348D-03B9-014F-BC7B-299B0B147DAE}" type="presParOf" srcId="{69A7ABF1-CC8D-4841-92F4-A7FBBB905EC8}" destId="{FCF55E2B-B6C8-5543-89C9-0344B4EEC0D0}" srcOrd="0" destOrd="0" presId="urn:microsoft.com/office/officeart/2016/7/layout/VerticalSolidActionList"/>
    <dgm:cxn modelId="{4BE0863F-384B-3249-998A-65EF8135A6E3}" type="presParOf" srcId="{FCF55E2B-B6C8-5543-89C9-0344B4EEC0D0}" destId="{99DF1627-7910-664D-B2FD-34FA63359CAC}" srcOrd="0" destOrd="0" presId="urn:microsoft.com/office/officeart/2016/7/layout/VerticalSolidActionList"/>
    <dgm:cxn modelId="{D0904AD1-4F0D-A249-81DE-D2C170EFAB97}" type="presParOf" srcId="{FCF55E2B-B6C8-5543-89C9-0344B4EEC0D0}" destId="{69C40684-349F-6544-8A23-62C2526F5DFC}" srcOrd="1" destOrd="0" presId="urn:microsoft.com/office/officeart/2016/7/layout/VerticalSolidActionList"/>
    <dgm:cxn modelId="{CCA849D2-631C-054F-8FE0-74E4D1941CED}" type="presParOf" srcId="{69A7ABF1-CC8D-4841-92F4-A7FBBB905EC8}" destId="{46000F5B-FFE7-A44E-A862-BA32A3A840BF}" srcOrd="1" destOrd="0" presId="urn:microsoft.com/office/officeart/2016/7/layout/VerticalSolidActionList"/>
    <dgm:cxn modelId="{F2344FDE-5688-A44E-BE25-FFA61DF2F668}" type="presParOf" srcId="{69A7ABF1-CC8D-4841-92F4-A7FBBB905EC8}" destId="{FADAAA0F-C65D-E04D-A11D-14403932460A}" srcOrd="2" destOrd="0" presId="urn:microsoft.com/office/officeart/2016/7/layout/VerticalSolidActionList"/>
    <dgm:cxn modelId="{4484AEA8-4C54-AA45-97EF-B7BD04868C3D}" type="presParOf" srcId="{FADAAA0F-C65D-E04D-A11D-14403932460A}" destId="{E417CD15-BC42-1A42-9F5E-7D6CF298BAF5}" srcOrd="0" destOrd="0" presId="urn:microsoft.com/office/officeart/2016/7/layout/VerticalSolidActionList"/>
    <dgm:cxn modelId="{BBF18D72-A896-F645-AF2C-0BE140FB010A}" type="presParOf" srcId="{FADAAA0F-C65D-E04D-A11D-14403932460A}" destId="{4B896A7F-052E-B240-B84E-0519900153F2}" srcOrd="1" destOrd="0" presId="urn:microsoft.com/office/officeart/2016/7/layout/VerticalSolidActionList"/>
    <dgm:cxn modelId="{881E6D16-002B-814A-8E1A-2F8370B1E7F5}" type="presParOf" srcId="{69A7ABF1-CC8D-4841-92F4-A7FBBB905EC8}" destId="{16D4077B-2D3F-B34F-959B-04B58193083E}" srcOrd="3" destOrd="0" presId="urn:microsoft.com/office/officeart/2016/7/layout/VerticalSolidActionList"/>
    <dgm:cxn modelId="{5B50ADAE-CCD8-864A-AAE7-9658AEC771F1}" type="presParOf" srcId="{69A7ABF1-CC8D-4841-92F4-A7FBBB905EC8}" destId="{B620EB9C-89E0-2948-8740-09AE60C482AC}" srcOrd="4" destOrd="0" presId="urn:microsoft.com/office/officeart/2016/7/layout/VerticalSolidActionList"/>
    <dgm:cxn modelId="{30605BD7-1872-AB42-B0DA-CF2F92709C6B}" type="presParOf" srcId="{B620EB9C-89E0-2948-8740-09AE60C482AC}" destId="{B25FC09D-8D47-834B-BBDC-80E00E685849}" srcOrd="0" destOrd="0" presId="urn:microsoft.com/office/officeart/2016/7/layout/VerticalSolidActionList"/>
    <dgm:cxn modelId="{AE5A652A-7EAD-7A45-8742-54D438E8EAE8}" type="presParOf" srcId="{B620EB9C-89E0-2948-8740-09AE60C482AC}" destId="{DF881C32-824E-3648-BF75-4CBBF5B24129}" srcOrd="1" destOrd="0" presId="urn:microsoft.com/office/officeart/2016/7/layout/VerticalSolidActionList"/>
    <dgm:cxn modelId="{55B3DA14-A557-2D46-A6F3-543F83CFADB5}" type="presParOf" srcId="{69A7ABF1-CC8D-4841-92F4-A7FBBB905EC8}" destId="{13A2DB18-3734-6E44-8B04-30CECEB3A26C}" srcOrd="5" destOrd="0" presId="urn:microsoft.com/office/officeart/2016/7/layout/VerticalSolidActionList"/>
    <dgm:cxn modelId="{2F5385D4-CE49-8840-B508-34F1EBFD9C75}" type="presParOf" srcId="{69A7ABF1-CC8D-4841-92F4-A7FBBB905EC8}" destId="{157393FE-B321-4941-BFF0-DFD7E4370556}" srcOrd="6" destOrd="0" presId="urn:microsoft.com/office/officeart/2016/7/layout/VerticalSolidActionList"/>
    <dgm:cxn modelId="{27E0AB2A-5F8B-F340-B390-334609EC38E7}" type="presParOf" srcId="{157393FE-B321-4941-BFF0-DFD7E4370556}" destId="{7486EFC1-35DE-7441-8269-B733BCBFEC62}" srcOrd="0" destOrd="0" presId="urn:microsoft.com/office/officeart/2016/7/layout/VerticalSolidActionList"/>
    <dgm:cxn modelId="{AA53C64C-066F-0A48-94CE-8ACA1529B626}" type="presParOf" srcId="{157393FE-B321-4941-BFF0-DFD7E4370556}" destId="{32D77027-A912-E14E-B892-04A7F1750AB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A6CE89-BD6B-4E30-B0E8-D6BE85E8BB5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687B6-76F3-4575-B615-36F5053DB3B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Museum Leadership &amp; Curators</a:t>
          </a:r>
        </a:p>
      </dgm:t>
    </dgm:pt>
    <dgm:pt modelId="{8B7C01D1-77A5-46AF-80C1-773434823CAE}" type="parTrans" cxnId="{8993DCE0-3ECA-4467-AE3E-C0BCBB35192E}">
      <dgm:prSet/>
      <dgm:spPr/>
      <dgm:t>
        <a:bodyPr/>
        <a:lstStyle/>
        <a:p>
          <a:endParaRPr lang="en-US"/>
        </a:p>
      </dgm:t>
    </dgm:pt>
    <dgm:pt modelId="{1E65F98C-B664-40DB-938E-281E10D7AB6F}" type="sibTrans" cxnId="{8993DCE0-3ECA-4467-AE3E-C0BCBB35192E}">
      <dgm:prSet/>
      <dgm:spPr/>
      <dgm:t>
        <a:bodyPr/>
        <a:lstStyle/>
        <a:p>
          <a:endParaRPr lang="en-US"/>
        </a:p>
      </dgm:t>
    </dgm:pt>
    <dgm:pt modelId="{C846313C-03D8-4200-8144-4D4932C447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Insights into collection diversity</a:t>
          </a:r>
        </a:p>
      </dgm:t>
    </dgm:pt>
    <dgm:pt modelId="{A18CFF01-65EE-4866-B9BC-C5893FA33AFB}" type="parTrans" cxnId="{08B4F058-3102-498F-AA4D-9456BD8D73C5}">
      <dgm:prSet/>
      <dgm:spPr/>
      <dgm:t>
        <a:bodyPr/>
        <a:lstStyle/>
        <a:p>
          <a:endParaRPr lang="en-US"/>
        </a:p>
      </dgm:t>
    </dgm:pt>
    <dgm:pt modelId="{6EE22BD8-8672-41EE-A490-D3CD93859DAD}" type="sibTrans" cxnId="{08B4F058-3102-498F-AA4D-9456BD8D73C5}">
      <dgm:prSet/>
      <dgm:spPr/>
      <dgm:t>
        <a:bodyPr/>
        <a:lstStyle/>
        <a:p>
          <a:endParaRPr lang="en-US"/>
        </a:p>
      </dgm:t>
    </dgm:pt>
    <dgm:pt modelId="{F7FB2410-3671-48C9-BEA3-E4E607050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Address gaps in representation</a:t>
          </a:r>
        </a:p>
      </dgm:t>
    </dgm:pt>
    <dgm:pt modelId="{28A6549B-34CF-42A0-98FF-C796811C0B16}" type="parTrans" cxnId="{50E12B44-6767-43EA-A086-DDB6CDAEC40B}">
      <dgm:prSet/>
      <dgm:spPr/>
      <dgm:t>
        <a:bodyPr/>
        <a:lstStyle/>
        <a:p>
          <a:endParaRPr lang="en-US"/>
        </a:p>
      </dgm:t>
    </dgm:pt>
    <dgm:pt modelId="{D054B853-9BBD-4495-8B85-4F098789F47D}" type="sibTrans" cxnId="{50E12B44-6767-43EA-A086-DDB6CDAEC40B}">
      <dgm:prSet/>
      <dgm:spPr/>
      <dgm:t>
        <a:bodyPr/>
        <a:lstStyle/>
        <a:p>
          <a:endParaRPr lang="en-US"/>
        </a:p>
      </dgm:t>
    </dgm:pt>
    <dgm:pt modelId="{479AFA24-A2A7-4F13-9294-88C39164AED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dirty="0"/>
            <a:t>Funders &amp; Donors</a:t>
          </a:r>
        </a:p>
      </dgm:t>
    </dgm:pt>
    <dgm:pt modelId="{5CB900B3-CA60-4EFF-BC2C-117E51B6BC56}" type="parTrans" cxnId="{0CB39C17-C7B9-4E07-93EB-A222962CEEC6}">
      <dgm:prSet/>
      <dgm:spPr/>
      <dgm:t>
        <a:bodyPr/>
        <a:lstStyle/>
        <a:p>
          <a:endParaRPr lang="en-US"/>
        </a:p>
      </dgm:t>
    </dgm:pt>
    <dgm:pt modelId="{E7154A8A-902F-4099-8074-760D8E186436}" type="sibTrans" cxnId="{0CB39C17-C7B9-4E07-93EB-A222962CEEC6}">
      <dgm:prSet/>
      <dgm:spPr/>
      <dgm:t>
        <a:bodyPr/>
        <a:lstStyle/>
        <a:p>
          <a:endParaRPr lang="en-US"/>
        </a:p>
      </dgm:t>
    </dgm:pt>
    <dgm:pt modelId="{706052D3-8820-4731-9980-2A3C52D8D0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Insights of current collection focus</a:t>
          </a:r>
        </a:p>
      </dgm:t>
    </dgm:pt>
    <dgm:pt modelId="{F72A0CE7-6E1F-443F-97F1-6835C03A7EE0}" type="parTrans" cxnId="{F2F6204A-C14F-4BDF-B8AE-FBA05721FE12}">
      <dgm:prSet/>
      <dgm:spPr/>
      <dgm:t>
        <a:bodyPr/>
        <a:lstStyle/>
        <a:p>
          <a:endParaRPr lang="en-US"/>
        </a:p>
      </dgm:t>
    </dgm:pt>
    <dgm:pt modelId="{89B80F1F-F7C2-4B46-B093-89CCB3F1B712}" type="sibTrans" cxnId="{F2F6204A-C14F-4BDF-B8AE-FBA05721FE12}">
      <dgm:prSet/>
      <dgm:spPr/>
      <dgm:t>
        <a:bodyPr/>
        <a:lstStyle/>
        <a:p>
          <a:endParaRPr lang="en-US"/>
        </a:p>
      </dgm:t>
    </dgm:pt>
    <dgm:pt modelId="{48726122-6616-4E05-8F9D-35B97ABAA5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Shifting museum’s interest to attract more funds</a:t>
          </a:r>
        </a:p>
      </dgm:t>
    </dgm:pt>
    <dgm:pt modelId="{700B0B41-5B5E-497D-99CB-148F0FF40944}" type="parTrans" cxnId="{C381D0BC-6052-4754-AB2F-C88AAFC220D4}">
      <dgm:prSet/>
      <dgm:spPr/>
      <dgm:t>
        <a:bodyPr/>
        <a:lstStyle/>
        <a:p>
          <a:endParaRPr lang="en-US"/>
        </a:p>
      </dgm:t>
    </dgm:pt>
    <dgm:pt modelId="{03920342-9A51-4564-A547-1B178CB8BACC}" type="sibTrans" cxnId="{C381D0BC-6052-4754-AB2F-C88AAFC220D4}">
      <dgm:prSet/>
      <dgm:spPr/>
      <dgm:t>
        <a:bodyPr/>
        <a:lstStyle/>
        <a:p>
          <a:endParaRPr lang="en-US"/>
        </a:p>
      </dgm:t>
    </dgm:pt>
    <dgm:pt modelId="{33DC9410-3467-46E3-8E1F-6D50362A86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Private donors may shift support based on trends</a:t>
          </a:r>
        </a:p>
      </dgm:t>
    </dgm:pt>
    <dgm:pt modelId="{815704A5-46F9-42D7-993E-9507FF75652E}" type="parTrans" cxnId="{26932549-9CB1-4574-B6EB-EA1C115B9DC2}">
      <dgm:prSet/>
      <dgm:spPr/>
      <dgm:t>
        <a:bodyPr/>
        <a:lstStyle/>
        <a:p>
          <a:endParaRPr lang="en-US"/>
        </a:p>
      </dgm:t>
    </dgm:pt>
    <dgm:pt modelId="{9C887E7D-65A6-4948-AA8F-5E04063F0887}" type="sibTrans" cxnId="{26932549-9CB1-4574-B6EB-EA1C115B9DC2}">
      <dgm:prSet/>
      <dgm:spPr/>
      <dgm:t>
        <a:bodyPr/>
        <a:lstStyle/>
        <a:p>
          <a:endParaRPr lang="en-US"/>
        </a:p>
      </dgm:t>
    </dgm:pt>
    <dgm:pt modelId="{06B57451-2D94-429D-AAFA-9E388A7DC1EB}" type="pres">
      <dgm:prSet presAssocID="{1BA6CE89-BD6B-4E30-B0E8-D6BE85E8BB53}" presName="root" presStyleCnt="0">
        <dgm:presLayoutVars>
          <dgm:dir/>
          <dgm:resizeHandles val="exact"/>
        </dgm:presLayoutVars>
      </dgm:prSet>
      <dgm:spPr/>
    </dgm:pt>
    <dgm:pt modelId="{56C2E274-B36C-4CB0-BC70-F1F709DAC789}" type="pres">
      <dgm:prSet presAssocID="{C00687B6-76F3-4575-B615-36F5053DB3BC}" presName="compNode" presStyleCnt="0"/>
      <dgm:spPr/>
    </dgm:pt>
    <dgm:pt modelId="{3CAF8984-4235-434A-947A-72E371CB043B}" type="pres">
      <dgm:prSet presAssocID="{C00687B6-76F3-4575-B615-36F5053DB3B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84B4709-7779-44B6-9DE8-4864FC0B69B9}" type="pres">
      <dgm:prSet presAssocID="{C00687B6-76F3-4575-B615-36F5053DB3BC}" presName="iconSpace" presStyleCnt="0"/>
      <dgm:spPr/>
    </dgm:pt>
    <dgm:pt modelId="{DF67FF3E-0775-4766-B9D8-A90ABCFE18AD}" type="pres">
      <dgm:prSet presAssocID="{C00687B6-76F3-4575-B615-36F5053DB3BC}" presName="parTx" presStyleLbl="revTx" presStyleIdx="0" presStyleCnt="4">
        <dgm:presLayoutVars>
          <dgm:chMax val="0"/>
          <dgm:chPref val="0"/>
        </dgm:presLayoutVars>
      </dgm:prSet>
      <dgm:spPr/>
    </dgm:pt>
    <dgm:pt modelId="{C751BDA1-BAA1-40F8-9F05-34D74879355C}" type="pres">
      <dgm:prSet presAssocID="{C00687B6-76F3-4575-B615-36F5053DB3BC}" presName="txSpace" presStyleCnt="0"/>
      <dgm:spPr/>
    </dgm:pt>
    <dgm:pt modelId="{88DDEA98-FF3C-4D0E-B5EE-6DCA41DB67DD}" type="pres">
      <dgm:prSet presAssocID="{C00687B6-76F3-4575-B615-36F5053DB3BC}" presName="desTx" presStyleLbl="revTx" presStyleIdx="1" presStyleCnt="4">
        <dgm:presLayoutVars/>
      </dgm:prSet>
      <dgm:spPr/>
    </dgm:pt>
    <dgm:pt modelId="{FC7E660C-40B0-4884-95B1-39D128704A7B}" type="pres">
      <dgm:prSet presAssocID="{1E65F98C-B664-40DB-938E-281E10D7AB6F}" presName="sibTrans" presStyleCnt="0"/>
      <dgm:spPr/>
    </dgm:pt>
    <dgm:pt modelId="{5BA981C9-3678-491C-B8D3-582EA52BC3A2}" type="pres">
      <dgm:prSet presAssocID="{479AFA24-A2A7-4F13-9294-88C39164AED8}" presName="compNode" presStyleCnt="0"/>
      <dgm:spPr/>
    </dgm:pt>
    <dgm:pt modelId="{0675F23E-E36D-4048-9174-6BD64CC3CC42}" type="pres">
      <dgm:prSet presAssocID="{479AFA24-A2A7-4F13-9294-88C39164AED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8302C18-A55F-4B69-BB35-B9ED116A9E58}" type="pres">
      <dgm:prSet presAssocID="{479AFA24-A2A7-4F13-9294-88C39164AED8}" presName="iconSpace" presStyleCnt="0"/>
      <dgm:spPr/>
    </dgm:pt>
    <dgm:pt modelId="{E34E7CC3-E69E-472C-9F59-FC90DA18746C}" type="pres">
      <dgm:prSet presAssocID="{479AFA24-A2A7-4F13-9294-88C39164AED8}" presName="parTx" presStyleLbl="revTx" presStyleIdx="2" presStyleCnt="4">
        <dgm:presLayoutVars>
          <dgm:chMax val="0"/>
          <dgm:chPref val="0"/>
        </dgm:presLayoutVars>
      </dgm:prSet>
      <dgm:spPr/>
    </dgm:pt>
    <dgm:pt modelId="{622BE112-AA7D-47E8-927D-F7BBAD44F519}" type="pres">
      <dgm:prSet presAssocID="{479AFA24-A2A7-4F13-9294-88C39164AED8}" presName="txSpace" presStyleCnt="0"/>
      <dgm:spPr/>
    </dgm:pt>
    <dgm:pt modelId="{1C4503B9-05A5-4252-9DEC-791E67F355E0}" type="pres">
      <dgm:prSet presAssocID="{479AFA24-A2A7-4F13-9294-88C39164AED8}" presName="desTx" presStyleLbl="revTx" presStyleIdx="3" presStyleCnt="4">
        <dgm:presLayoutVars/>
      </dgm:prSet>
      <dgm:spPr/>
    </dgm:pt>
  </dgm:ptLst>
  <dgm:cxnLst>
    <dgm:cxn modelId="{08102E02-B707-48ED-AD86-227E44529865}" type="presOf" srcId="{C846313C-03D8-4200-8144-4D4932C4474E}" destId="{88DDEA98-FF3C-4D0E-B5EE-6DCA41DB67DD}" srcOrd="0" destOrd="0" presId="urn:microsoft.com/office/officeart/2018/2/layout/IconLabelDescriptionList"/>
    <dgm:cxn modelId="{0CB39C17-C7B9-4E07-93EB-A222962CEEC6}" srcId="{1BA6CE89-BD6B-4E30-B0E8-D6BE85E8BB53}" destId="{479AFA24-A2A7-4F13-9294-88C39164AED8}" srcOrd="1" destOrd="0" parTransId="{5CB900B3-CA60-4EFF-BC2C-117E51B6BC56}" sibTransId="{E7154A8A-902F-4099-8074-760D8E186436}"/>
    <dgm:cxn modelId="{50E12B44-6767-43EA-A086-DDB6CDAEC40B}" srcId="{C00687B6-76F3-4575-B615-36F5053DB3BC}" destId="{F7FB2410-3671-48C9-BEA3-E4E6070508F2}" srcOrd="1" destOrd="0" parTransId="{28A6549B-34CF-42A0-98FF-C796811C0B16}" sibTransId="{D054B853-9BBD-4495-8B85-4F098789F47D}"/>
    <dgm:cxn modelId="{26932549-9CB1-4574-B6EB-EA1C115B9DC2}" srcId="{479AFA24-A2A7-4F13-9294-88C39164AED8}" destId="{33DC9410-3467-46E3-8E1F-6D50362A863C}" srcOrd="2" destOrd="0" parTransId="{815704A5-46F9-42D7-993E-9507FF75652E}" sibTransId="{9C887E7D-65A6-4948-AA8F-5E04063F0887}"/>
    <dgm:cxn modelId="{F2F6204A-C14F-4BDF-B8AE-FBA05721FE12}" srcId="{479AFA24-A2A7-4F13-9294-88C39164AED8}" destId="{706052D3-8820-4731-9980-2A3C52D8D0FE}" srcOrd="0" destOrd="0" parTransId="{F72A0CE7-6E1F-443F-97F1-6835C03A7EE0}" sibTransId="{89B80F1F-F7C2-4B46-B093-89CCB3F1B712}"/>
    <dgm:cxn modelId="{08B4F058-3102-498F-AA4D-9456BD8D73C5}" srcId="{C00687B6-76F3-4575-B615-36F5053DB3BC}" destId="{C846313C-03D8-4200-8144-4D4932C4474E}" srcOrd="0" destOrd="0" parTransId="{A18CFF01-65EE-4866-B9BC-C5893FA33AFB}" sibTransId="{6EE22BD8-8672-41EE-A490-D3CD93859DAD}"/>
    <dgm:cxn modelId="{D0811A78-6930-47F1-BE88-D243506996D1}" type="presOf" srcId="{C00687B6-76F3-4575-B615-36F5053DB3BC}" destId="{DF67FF3E-0775-4766-B9D8-A90ABCFE18AD}" srcOrd="0" destOrd="0" presId="urn:microsoft.com/office/officeart/2018/2/layout/IconLabelDescriptionList"/>
    <dgm:cxn modelId="{CAC9BB87-5751-45B3-BB18-B70B71147481}" type="presOf" srcId="{48726122-6616-4E05-8F9D-35B97ABAA5F7}" destId="{1C4503B9-05A5-4252-9DEC-791E67F355E0}" srcOrd="0" destOrd="1" presId="urn:microsoft.com/office/officeart/2018/2/layout/IconLabelDescriptionList"/>
    <dgm:cxn modelId="{D2174994-55B1-4563-A2B3-16182EFDA4F6}" type="presOf" srcId="{33DC9410-3467-46E3-8E1F-6D50362A863C}" destId="{1C4503B9-05A5-4252-9DEC-791E67F355E0}" srcOrd="0" destOrd="2" presId="urn:microsoft.com/office/officeart/2018/2/layout/IconLabelDescriptionList"/>
    <dgm:cxn modelId="{A17A07AA-D57C-40DC-AE4F-19CA2D107783}" type="presOf" srcId="{F7FB2410-3671-48C9-BEA3-E4E6070508F2}" destId="{88DDEA98-FF3C-4D0E-B5EE-6DCA41DB67DD}" srcOrd="0" destOrd="1" presId="urn:microsoft.com/office/officeart/2018/2/layout/IconLabelDescriptionList"/>
    <dgm:cxn modelId="{7D8EDFAD-1967-4B65-8F5A-008C164E6B05}" type="presOf" srcId="{706052D3-8820-4731-9980-2A3C52D8D0FE}" destId="{1C4503B9-05A5-4252-9DEC-791E67F355E0}" srcOrd="0" destOrd="0" presId="urn:microsoft.com/office/officeart/2018/2/layout/IconLabelDescriptionList"/>
    <dgm:cxn modelId="{C381D0BC-6052-4754-AB2F-C88AAFC220D4}" srcId="{479AFA24-A2A7-4F13-9294-88C39164AED8}" destId="{48726122-6616-4E05-8F9D-35B97ABAA5F7}" srcOrd="1" destOrd="0" parTransId="{700B0B41-5B5E-497D-99CB-148F0FF40944}" sibTransId="{03920342-9A51-4564-A547-1B178CB8BACC}"/>
    <dgm:cxn modelId="{A664D8C8-69DF-4A71-9FF7-A26E29297584}" type="presOf" srcId="{479AFA24-A2A7-4F13-9294-88C39164AED8}" destId="{E34E7CC3-E69E-472C-9F59-FC90DA18746C}" srcOrd="0" destOrd="0" presId="urn:microsoft.com/office/officeart/2018/2/layout/IconLabelDescriptionList"/>
    <dgm:cxn modelId="{1A90BFD9-639C-4715-946B-1D3E0B71F909}" type="presOf" srcId="{1BA6CE89-BD6B-4E30-B0E8-D6BE85E8BB53}" destId="{06B57451-2D94-429D-AAFA-9E388A7DC1EB}" srcOrd="0" destOrd="0" presId="urn:microsoft.com/office/officeart/2018/2/layout/IconLabelDescriptionList"/>
    <dgm:cxn modelId="{8993DCE0-3ECA-4467-AE3E-C0BCBB35192E}" srcId="{1BA6CE89-BD6B-4E30-B0E8-D6BE85E8BB53}" destId="{C00687B6-76F3-4575-B615-36F5053DB3BC}" srcOrd="0" destOrd="0" parTransId="{8B7C01D1-77A5-46AF-80C1-773434823CAE}" sibTransId="{1E65F98C-B664-40DB-938E-281E10D7AB6F}"/>
    <dgm:cxn modelId="{2142042D-3F29-408D-80EB-CE8EFD916AF9}" type="presParOf" srcId="{06B57451-2D94-429D-AAFA-9E388A7DC1EB}" destId="{56C2E274-B36C-4CB0-BC70-F1F709DAC789}" srcOrd="0" destOrd="0" presId="urn:microsoft.com/office/officeart/2018/2/layout/IconLabelDescriptionList"/>
    <dgm:cxn modelId="{20034F19-5960-49AC-A214-EBB3225E30B8}" type="presParOf" srcId="{56C2E274-B36C-4CB0-BC70-F1F709DAC789}" destId="{3CAF8984-4235-434A-947A-72E371CB043B}" srcOrd="0" destOrd="0" presId="urn:microsoft.com/office/officeart/2018/2/layout/IconLabelDescriptionList"/>
    <dgm:cxn modelId="{BDE99DD0-0B70-4262-8F92-3485FA908BF7}" type="presParOf" srcId="{56C2E274-B36C-4CB0-BC70-F1F709DAC789}" destId="{C84B4709-7779-44B6-9DE8-4864FC0B69B9}" srcOrd="1" destOrd="0" presId="urn:microsoft.com/office/officeart/2018/2/layout/IconLabelDescriptionList"/>
    <dgm:cxn modelId="{879863D7-381E-469A-B667-1D1D9745B48A}" type="presParOf" srcId="{56C2E274-B36C-4CB0-BC70-F1F709DAC789}" destId="{DF67FF3E-0775-4766-B9D8-A90ABCFE18AD}" srcOrd="2" destOrd="0" presId="urn:microsoft.com/office/officeart/2018/2/layout/IconLabelDescriptionList"/>
    <dgm:cxn modelId="{751A16E2-1B0E-4E8C-AED5-294DA5B36ECD}" type="presParOf" srcId="{56C2E274-B36C-4CB0-BC70-F1F709DAC789}" destId="{C751BDA1-BAA1-40F8-9F05-34D74879355C}" srcOrd="3" destOrd="0" presId="urn:microsoft.com/office/officeart/2018/2/layout/IconLabelDescriptionList"/>
    <dgm:cxn modelId="{709E710B-38C4-4DF5-8837-167CF0513CF5}" type="presParOf" srcId="{56C2E274-B36C-4CB0-BC70-F1F709DAC789}" destId="{88DDEA98-FF3C-4D0E-B5EE-6DCA41DB67DD}" srcOrd="4" destOrd="0" presId="urn:microsoft.com/office/officeart/2018/2/layout/IconLabelDescriptionList"/>
    <dgm:cxn modelId="{E2849E56-9C0E-424D-B66D-D04B2A308543}" type="presParOf" srcId="{06B57451-2D94-429D-AAFA-9E388A7DC1EB}" destId="{FC7E660C-40B0-4884-95B1-39D128704A7B}" srcOrd="1" destOrd="0" presId="urn:microsoft.com/office/officeart/2018/2/layout/IconLabelDescriptionList"/>
    <dgm:cxn modelId="{0C2395FE-12F3-41A3-94A4-C22A5737C19A}" type="presParOf" srcId="{06B57451-2D94-429D-AAFA-9E388A7DC1EB}" destId="{5BA981C9-3678-491C-B8D3-582EA52BC3A2}" srcOrd="2" destOrd="0" presId="urn:microsoft.com/office/officeart/2018/2/layout/IconLabelDescriptionList"/>
    <dgm:cxn modelId="{1462AA9A-980E-4955-856C-219CA2CD13E0}" type="presParOf" srcId="{5BA981C9-3678-491C-B8D3-582EA52BC3A2}" destId="{0675F23E-E36D-4048-9174-6BD64CC3CC42}" srcOrd="0" destOrd="0" presId="urn:microsoft.com/office/officeart/2018/2/layout/IconLabelDescriptionList"/>
    <dgm:cxn modelId="{A2171D3B-3D19-4CAB-9A73-E0CE20DBAA21}" type="presParOf" srcId="{5BA981C9-3678-491C-B8D3-582EA52BC3A2}" destId="{18302C18-A55F-4B69-BB35-B9ED116A9E58}" srcOrd="1" destOrd="0" presId="urn:microsoft.com/office/officeart/2018/2/layout/IconLabelDescriptionList"/>
    <dgm:cxn modelId="{385B2D44-29BD-43AA-87E5-2D155F83B1A7}" type="presParOf" srcId="{5BA981C9-3678-491C-B8D3-582EA52BC3A2}" destId="{E34E7CC3-E69E-472C-9F59-FC90DA18746C}" srcOrd="2" destOrd="0" presId="urn:microsoft.com/office/officeart/2018/2/layout/IconLabelDescriptionList"/>
    <dgm:cxn modelId="{C41432D7-C55E-41D0-8236-822AB3B73A29}" type="presParOf" srcId="{5BA981C9-3678-491C-B8D3-582EA52BC3A2}" destId="{622BE112-AA7D-47E8-927D-F7BBAD44F519}" srcOrd="3" destOrd="0" presId="urn:microsoft.com/office/officeart/2018/2/layout/IconLabelDescriptionList"/>
    <dgm:cxn modelId="{DB6ACC43-FF42-4612-BD42-FC63AEC52475}" type="presParOf" srcId="{5BA981C9-3678-491C-B8D3-582EA52BC3A2}" destId="{1C4503B9-05A5-4252-9DEC-791E67F355E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9D69BB-6331-41BF-9694-E2FD5913C8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3E5CA37-9313-45CA-ACF3-103FAE5751F1}">
      <dgm:prSet/>
      <dgm:spPr/>
      <dgm:t>
        <a:bodyPr/>
        <a:lstStyle/>
        <a:p>
          <a:r>
            <a:rPr lang="en-US"/>
            <a:t>Bias in Data Interpretation</a:t>
          </a:r>
        </a:p>
      </dgm:t>
    </dgm:pt>
    <dgm:pt modelId="{2F5B25FB-49EF-4922-985B-AA6DC2495A07}" type="parTrans" cxnId="{ED2DF2F2-62E1-425C-B4F4-6DD4487C1FCB}">
      <dgm:prSet/>
      <dgm:spPr/>
      <dgm:t>
        <a:bodyPr/>
        <a:lstStyle/>
        <a:p>
          <a:endParaRPr lang="en-US"/>
        </a:p>
      </dgm:t>
    </dgm:pt>
    <dgm:pt modelId="{085937F4-9D53-44F3-A705-129D44748312}" type="sibTrans" cxnId="{ED2DF2F2-62E1-425C-B4F4-6DD4487C1FCB}">
      <dgm:prSet/>
      <dgm:spPr/>
      <dgm:t>
        <a:bodyPr/>
        <a:lstStyle/>
        <a:p>
          <a:endParaRPr lang="en-US"/>
        </a:p>
      </dgm:t>
    </dgm:pt>
    <dgm:pt modelId="{D9BF75AE-FE3E-4695-8C20-0BEBFBAC1302}">
      <dgm:prSet custT="1"/>
      <dgm:spPr/>
      <dgm:t>
        <a:bodyPr/>
        <a:lstStyle/>
        <a:p>
          <a:r>
            <a:rPr lang="en-US" sz="1600" dirty="0"/>
            <a:t>Criteria of collection diversity, artist demographics</a:t>
          </a:r>
        </a:p>
      </dgm:t>
    </dgm:pt>
    <dgm:pt modelId="{052913C4-1FEA-4E07-B651-228BEA70BEA4}" type="parTrans" cxnId="{22AFE718-BD92-47EC-8423-D97A77698771}">
      <dgm:prSet/>
      <dgm:spPr/>
      <dgm:t>
        <a:bodyPr/>
        <a:lstStyle/>
        <a:p>
          <a:endParaRPr lang="en-US"/>
        </a:p>
      </dgm:t>
    </dgm:pt>
    <dgm:pt modelId="{32E556EA-0D3F-4CE6-B978-B3906902860B}" type="sibTrans" cxnId="{22AFE718-BD92-47EC-8423-D97A77698771}">
      <dgm:prSet/>
      <dgm:spPr/>
      <dgm:t>
        <a:bodyPr/>
        <a:lstStyle/>
        <a:p>
          <a:endParaRPr lang="en-US"/>
        </a:p>
      </dgm:t>
    </dgm:pt>
    <dgm:pt modelId="{ABEDC538-8E7B-4DA9-AB3C-4EA825E93F7C}">
      <dgm:prSet/>
      <dgm:spPr/>
      <dgm:t>
        <a:bodyPr/>
        <a:lstStyle/>
        <a:p>
          <a:r>
            <a:rPr lang="en-US"/>
            <a:t>Data Privacy &amp; Protection</a:t>
          </a:r>
        </a:p>
      </dgm:t>
    </dgm:pt>
    <dgm:pt modelId="{EAE1FD9F-AD32-49BD-B9DE-3F053F551D3A}" type="parTrans" cxnId="{84F80B64-1606-4FB0-A940-F3AFE10F42BE}">
      <dgm:prSet/>
      <dgm:spPr/>
      <dgm:t>
        <a:bodyPr/>
        <a:lstStyle/>
        <a:p>
          <a:endParaRPr lang="en-US"/>
        </a:p>
      </dgm:t>
    </dgm:pt>
    <dgm:pt modelId="{B5821642-0070-4F0C-8F00-1810B4A56465}" type="sibTrans" cxnId="{84F80B64-1606-4FB0-A940-F3AFE10F42BE}">
      <dgm:prSet/>
      <dgm:spPr/>
      <dgm:t>
        <a:bodyPr/>
        <a:lstStyle/>
        <a:p>
          <a:endParaRPr lang="en-US"/>
        </a:p>
      </dgm:t>
    </dgm:pt>
    <dgm:pt modelId="{5F494B3D-C933-4B05-9632-A5466D2B8C40}">
      <dgm:prSet custT="1"/>
      <dgm:spPr/>
      <dgm:t>
        <a:bodyPr/>
        <a:lstStyle/>
        <a:p>
          <a:r>
            <a:rPr lang="en-US" sz="1600" dirty="0"/>
            <a:t>Donor Privacy issue</a:t>
          </a:r>
        </a:p>
      </dgm:t>
    </dgm:pt>
    <dgm:pt modelId="{4C58D0E9-8C31-4F44-AAB0-F5ABD27DB292}" type="parTrans" cxnId="{2BEE92B8-2BE0-4067-833C-8E1C79220DA8}">
      <dgm:prSet/>
      <dgm:spPr/>
      <dgm:t>
        <a:bodyPr/>
        <a:lstStyle/>
        <a:p>
          <a:endParaRPr lang="en-US"/>
        </a:p>
      </dgm:t>
    </dgm:pt>
    <dgm:pt modelId="{28695560-1A8A-48CC-BBB8-2CAE0456F74B}" type="sibTrans" cxnId="{2BEE92B8-2BE0-4067-833C-8E1C79220DA8}">
      <dgm:prSet/>
      <dgm:spPr/>
      <dgm:t>
        <a:bodyPr/>
        <a:lstStyle/>
        <a:p>
          <a:endParaRPr lang="en-US"/>
        </a:p>
      </dgm:t>
    </dgm:pt>
    <dgm:pt modelId="{C42E22EE-4B31-477D-8D2F-65AE01EE6692}">
      <dgm:prSet/>
      <dgm:spPr/>
      <dgm:t>
        <a:bodyPr/>
        <a:lstStyle/>
        <a:p>
          <a:r>
            <a:rPr lang="en-US"/>
            <a:t>Representation &amp; Inclusion in Cultural Narratives</a:t>
          </a:r>
        </a:p>
      </dgm:t>
    </dgm:pt>
    <dgm:pt modelId="{6CAD99EA-151F-4811-9541-B65DFCF91078}" type="parTrans" cxnId="{CC23C60F-37AF-4402-8B49-7630212D7184}">
      <dgm:prSet/>
      <dgm:spPr/>
      <dgm:t>
        <a:bodyPr/>
        <a:lstStyle/>
        <a:p>
          <a:endParaRPr lang="en-US"/>
        </a:p>
      </dgm:t>
    </dgm:pt>
    <dgm:pt modelId="{36BE3563-A5EF-41C4-83DC-7F8C3D015411}" type="sibTrans" cxnId="{CC23C60F-37AF-4402-8B49-7630212D7184}">
      <dgm:prSet/>
      <dgm:spPr/>
      <dgm:t>
        <a:bodyPr/>
        <a:lstStyle/>
        <a:p>
          <a:endParaRPr lang="en-US"/>
        </a:p>
      </dgm:t>
    </dgm:pt>
    <dgm:pt modelId="{32835FC3-A773-4C61-8B4B-DED66189FBCD}">
      <dgm:prSet custT="1"/>
      <dgm:spPr/>
      <dgm:t>
        <a:bodyPr/>
        <a:lstStyle/>
        <a:p>
          <a:r>
            <a:rPr lang="en-US" sz="1600"/>
            <a:t>Potential discoveries of appropriated art</a:t>
          </a:r>
        </a:p>
      </dgm:t>
    </dgm:pt>
    <dgm:pt modelId="{72F8ADB4-7E6F-45B7-A698-C2CEFAC9CCC3}" type="parTrans" cxnId="{ABE6DAA3-5E14-4C67-854E-406734E58EB2}">
      <dgm:prSet/>
      <dgm:spPr/>
      <dgm:t>
        <a:bodyPr/>
        <a:lstStyle/>
        <a:p>
          <a:endParaRPr lang="en-US"/>
        </a:p>
      </dgm:t>
    </dgm:pt>
    <dgm:pt modelId="{05799C9B-27C2-4016-BCE5-688C5DD82D11}" type="sibTrans" cxnId="{ABE6DAA3-5E14-4C67-854E-406734E58EB2}">
      <dgm:prSet/>
      <dgm:spPr/>
      <dgm:t>
        <a:bodyPr/>
        <a:lstStyle/>
        <a:p>
          <a:endParaRPr lang="en-US"/>
        </a:p>
      </dgm:t>
    </dgm:pt>
    <dgm:pt modelId="{40985DCC-84E3-45BF-B9EC-75AE9FB8F696}">
      <dgm:prSet custT="1"/>
      <dgm:spPr/>
      <dgm:t>
        <a:bodyPr/>
        <a:lstStyle/>
        <a:p>
          <a:r>
            <a:rPr lang="en-US" sz="1600" dirty="0"/>
            <a:t>Labeling origin</a:t>
          </a:r>
        </a:p>
      </dgm:t>
    </dgm:pt>
    <dgm:pt modelId="{F39F222F-B566-4DEA-976D-1043677F0503}" type="parTrans" cxnId="{E733091E-CF79-4370-807E-82FEF06E9A55}">
      <dgm:prSet/>
      <dgm:spPr/>
      <dgm:t>
        <a:bodyPr/>
        <a:lstStyle/>
        <a:p>
          <a:endParaRPr lang="en-US"/>
        </a:p>
      </dgm:t>
    </dgm:pt>
    <dgm:pt modelId="{AC29A827-5578-4343-96B5-9B5737606ACA}" type="sibTrans" cxnId="{E733091E-CF79-4370-807E-82FEF06E9A55}">
      <dgm:prSet/>
      <dgm:spPr/>
      <dgm:t>
        <a:bodyPr/>
        <a:lstStyle/>
        <a:p>
          <a:endParaRPr lang="en-US"/>
        </a:p>
      </dgm:t>
    </dgm:pt>
    <dgm:pt modelId="{EC5BC840-B58C-4138-8CB3-0B41ABC97F69}">
      <dgm:prSet custT="1"/>
      <dgm:spPr/>
      <dgm:t>
        <a:bodyPr/>
        <a:lstStyle/>
        <a:p>
          <a:r>
            <a:rPr lang="en-US" sz="1600" dirty="0"/>
            <a:t>under-representation</a:t>
          </a:r>
        </a:p>
      </dgm:t>
    </dgm:pt>
    <dgm:pt modelId="{F7AD6DCB-0F5D-4CE8-8630-4A659A48A765}" type="parTrans" cxnId="{9F920251-F72B-427C-ABAD-6CF5093897C6}">
      <dgm:prSet/>
      <dgm:spPr/>
      <dgm:t>
        <a:bodyPr/>
        <a:lstStyle/>
        <a:p>
          <a:endParaRPr lang="en-US"/>
        </a:p>
      </dgm:t>
    </dgm:pt>
    <dgm:pt modelId="{A3E763AE-FA48-4A3D-869B-6525EF8AC16C}" type="sibTrans" cxnId="{9F920251-F72B-427C-ABAD-6CF5093897C6}">
      <dgm:prSet/>
      <dgm:spPr/>
      <dgm:t>
        <a:bodyPr/>
        <a:lstStyle/>
        <a:p>
          <a:endParaRPr lang="en-US"/>
        </a:p>
      </dgm:t>
    </dgm:pt>
    <dgm:pt modelId="{2B5D765F-FC30-417E-B1A9-C4FC0612FC92}">
      <dgm:prSet/>
      <dgm:spPr/>
      <dgm:t>
        <a:bodyPr/>
        <a:lstStyle/>
        <a:p>
          <a:r>
            <a:rPr lang="en-US"/>
            <a:t>Transparency</a:t>
          </a:r>
        </a:p>
      </dgm:t>
    </dgm:pt>
    <dgm:pt modelId="{F41F2C10-D38E-4B00-BE13-F193D1308700}" type="parTrans" cxnId="{79316E87-7028-4A89-BBDA-3C9214A60F44}">
      <dgm:prSet/>
      <dgm:spPr/>
      <dgm:t>
        <a:bodyPr/>
        <a:lstStyle/>
        <a:p>
          <a:endParaRPr lang="en-US"/>
        </a:p>
      </dgm:t>
    </dgm:pt>
    <dgm:pt modelId="{6AED214B-05E3-426B-AE9B-71639B997C0A}" type="sibTrans" cxnId="{79316E87-7028-4A89-BBDA-3C9214A60F44}">
      <dgm:prSet/>
      <dgm:spPr/>
      <dgm:t>
        <a:bodyPr/>
        <a:lstStyle/>
        <a:p>
          <a:endParaRPr lang="en-US"/>
        </a:p>
      </dgm:t>
    </dgm:pt>
    <dgm:pt modelId="{83657712-E59E-41EB-9026-A520D3ECFB85}">
      <dgm:prSet custT="1"/>
      <dgm:spPr/>
      <dgm:t>
        <a:bodyPr/>
        <a:lstStyle/>
        <a:p>
          <a:r>
            <a:rPr lang="en-US" sz="1600" dirty="0"/>
            <a:t>Past collecting practices and implications</a:t>
          </a:r>
        </a:p>
      </dgm:t>
    </dgm:pt>
    <dgm:pt modelId="{C18E76FB-CFF8-4879-B6FF-C6B8B5C8D278}" type="parTrans" cxnId="{2BCBC09C-EC7B-4F46-9AF9-B3F765B72CF7}">
      <dgm:prSet/>
      <dgm:spPr/>
      <dgm:t>
        <a:bodyPr/>
        <a:lstStyle/>
        <a:p>
          <a:endParaRPr lang="en-US"/>
        </a:p>
      </dgm:t>
    </dgm:pt>
    <dgm:pt modelId="{1FC0B4AF-4743-4C0A-B985-7122D16EE56B}" type="sibTrans" cxnId="{2BCBC09C-EC7B-4F46-9AF9-B3F765B72CF7}">
      <dgm:prSet/>
      <dgm:spPr/>
      <dgm:t>
        <a:bodyPr/>
        <a:lstStyle/>
        <a:p>
          <a:endParaRPr lang="en-US"/>
        </a:p>
      </dgm:t>
    </dgm:pt>
    <dgm:pt modelId="{DFB503EB-8C71-4620-9049-590DC8D2605E}" type="pres">
      <dgm:prSet presAssocID="{FC9D69BB-6331-41BF-9694-E2FD5913C815}" presName="root" presStyleCnt="0">
        <dgm:presLayoutVars>
          <dgm:dir/>
          <dgm:resizeHandles val="exact"/>
        </dgm:presLayoutVars>
      </dgm:prSet>
      <dgm:spPr/>
    </dgm:pt>
    <dgm:pt modelId="{B024E7C0-87C2-47B0-8629-5BF776AD9CD1}" type="pres">
      <dgm:prSet presAssocID="{93E5CA37-9313-45CA-ACF3-103FAE5751F1}" presName="compNode" presStyleCnt="0"/>
      <dgm:spPr/>
    </dgm:pt>
    <dgm:pt modelId="{9D96D3C7-86BA-40EF-BF5C-2BAC1A7D3D66}" type="pres">
      <dgm:prSet presAssocID="{93E5CA37-9313-45CA-ACF3-103FAE5751F1}" presName="bgRect" presStyleLbl="bgShp" presStyleIdx="0" presStyleCnt="4"/>
      <dgm:spPr/>
    </dgm:pt>
    <dgm:pt modelId="{510FA124-62B1-485C-8C55-214F1486C47F}" type="pres">
      <dgm:prSet presAssocID="{93E5CA37-9313-45CA-ACF3-103FAE5751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FB37B5A-7D41-423D-930F-713AA637F093}" type="pres">
      <dgm:prSet presAssocID="{93E5CA37-9313-45CA-ACF3-103FAE5751F1}" presName="spaceRect" presStyleCnt="0"/>
      <dgm:spPr/>
    </dgm:pt>
    <dgm:pt modelId="{3503040F-DA57-4DD0-9559-AC1F7EFD0FE4}" type="pres">
      <dgm:prSet presAssocID="{93E5CA37-9313-45CA-ACF3-103FAE5751F1}" presName="parTx" presStyleLbl="revTx" presStyleIdx="0" presStyleCnt="8">
        <dgm:presLayoutVars>
          <dgm:chMax val="0"/>
          <dgm:chPref val="0"/>
        </dgm:presLayoutVars>
      </dgm:prSet>
      <dgm:spPr/>
    </dgm:pt>
    <dgm:pt modelId="{F7241E59-DA1A-439D-9C05-62B7A2789EC5}" type="pres">
      <dgm:prSet presAssocID="{93E5CA37-9313-45CA-ACF3-103FAE5751F1}" presName="desTx" presStyleLbl="revTx" presStyleIdx="1" presStyleCnt="8">
        <dgm:presLayoutVars/>
      </dgm:prSet>
      <dgm:spPr/>
    </dgm:pt>
    <dgm:pt modelId="{F74BD54E-5EA8-4E3E-AD78-3143EF5FB5F7}" type="pres">
      <dgm:prSet presAssocID="{085937F4-9D53-44F3-A705-129D44748312}" presName="sibTrans" presStyleCnt="0"/>
      <dgm:spPr/>
    </dgm:pt>
    <dgm:pt modelId="{4F9384E4-93A2-48BD-8ECA-C84FA4544030}" type="pres">
      <dgm:prSet presAssocID="{ABEDC538-8E7B-4DA9-AB3C-4EA825E93F7C}" presName="compNode" presStyleCnt="0"/>
      <dgm:spPr/>
    </dgm:pt>
    <dgm:pt modelId="{E132FEB0-B58C-4C8D-9B3B-44B638094217}" type="pres">
      <dgm:prSet presAssocID="{ABEDC538-8E7B-4DA9-AB3C-4EA825E93F7C}" presName="bgRect" presStyleLbl="bgShp" presStyleIdx="1" presStyleCnt="4"/>
      <dgm:spPr/>
    </dgm:pt>
    <dgm:pt modelId="{419F7F3D-3D9C-4EF9-9E82-E2FC7F6026CA}" type="pres">
      <dgm:prSet presAssocID="{ABEDC538-8E7B-4DA9-AB3C-4EA825E93F7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9B2469F-4988-4060-BE36-1827C0371E1F}" type="pres">
      <dgm:prSet presAssocID="{ABEDC538-8E7B-4DA9-AB3C-4EA825E93F7C}" presName="spaceRect" presStyleCnt="0"/>
      <dgm:spPr/>
    </dgm:pt>
    <dgm:pt modelId="{797E41F1-A248-4A8C-92A6-2CB56DD97154}" type="pres">
      <dgm:prSet presAssocID="{ABEDC538-8E7B-4DA9-AB3C-4EA825E93F7C}" presName="parTx" presStyleLbl="revTx" presStyleIdx="2" presStyleCnt="8">
        <dgm:presLayoutVars>
          <dgm:chMax val="0"/>
          <dgm:chPref val="0"/>
        </dgm:presLayoutVars>
      </dgm:prSet>
      <dgm:spPr/>
    </dgm:pt>
    <dgm:pt modelId="{1906B8F0-D040-4C87-98C8-44C3F8D4ABBB}" type="pres">
      <dgm:prSet presAssocID="{ABEDC538-8E7B-4DA9-AB3C-4EA825E93F7C}" presName="desTx" presStyleLbl="revTx" presStyleIdx="3" presStyleCnt="8">
        <dgm:presLayoutVars/>
      </dgm:prSet>
      <dgm:spPr/>
    </dgm:pt>
    <dgm:pt modelId="{48B24CAD-7B6E-4106-A9FB-E87126DE3826}" type="pres">
      <dgm:prSet presAssocID="{B5821642-0070-4F0C-8F00-1810B4A56465}" presName="sibTrans" presStyleCnt="0"/>
      <dgm:spPr/>
    </dgm:pt>
    <dgm:pt modelId="{DC1882B8-80B2-4FFB-A70D-851C4AD5EBC5}" type="pres">
      <dgm:prSet presAssocID="{C42E22EE-4B31-477D-8D2F-65AE01EE6692}" presName="compNode" presStyleCnt="0"/>
      <dgm:spPr/>
    </dgm:pt>
    <dgm:pt modelId="{AF034110-DC87-453F-B9DC-7D1C947901B8}" type="pres">
      <dgm:prSet presAssocID="{C42E22EE-4B31-477D-8D2F-65AE01EE6692}" presName="bgRect" presStyleLbl="bgShp" presStyleIdx="2" presStyleCnt="4"/>
      <dgm:spPr/>
    </dgm:pt>
    <dgm:pt modelId="{AEA7982B-3810-4588-B227-B60BB7E5A9D8}" type="pres">
      <dgm:prSet presAssocID="{C42E22EE-4B31-477D-8D2F-65AE01EE66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09900BA5-BD0A-4EB3-B239-921A11B05146}" type="pres">
      <dgm:prSet presAssocID="{C42E22EE-4B31-477D-8D2F-65AE01EE6692}" presName="spaceRect" presStyleCnt="0"/>
      <dgm:spPr/>
    </dgm:pt>
    <dgm:pt modelId="{2EDE0814-4E84-42D6-BE23-6F1EFE102E87}" type="pres">
      <dgm:prSet presAssocID="{C42E22EE-4B31-477D-8D2F-65AE01EE6692}" presName="parTx" presStyleLbl="revTx" presStyleIdx="4" presStyleCnt="8">
        <dgm:presLayoutVars>
          <dgm:chMax val="0"/>
          <dgm:chPref val="0"/>
        </dgm:presLayoutVars>
      </dgm:prSet>
      <dgm:spPr/>
    </dgm:pt>
    <dgm:pt modelId="{81EB8379-F267-40E0-8802-BD41F56D4D1A}" type="pres">
      <dgm:prSet presAssocID="{C42E22EE-4B31-477D-8D2F-65AE01EE6692}" presName="desTx" presStyleLbl="revTx" presStyleIdx="5" presStyleCnt="8">
        <dgm:presLayoutVars/>
      </dgm:prSet>
      <dgm:spPr/>
    </dgm:pt>
    <dgm:pt modelId="{DE3EC4C1-7624-416C-8241-AD86119FB51E}" type="pres">
      <dgm:prSet presAssocID="{36BE3563-A5EF-41C4-83DC-7F8C3D015411}" presName="sibTrans" presStyleCnt="0"/>
      <dgm:spPr/>
    </dgm:pt>
    <dgm:pt modelId="{8A311563-0A75-4BA1-959F-1B6DE3AF1E76}" type="pres">
      <dgm:prSet presAssocID="{2B5D765F-FC30-417E-B1A9-C4FC0612FC92}" presName="compNode" presStyleCnt="0"/>
      <dgm:spPr/>
    </dgm:pt>
    <dgm:pt modelId="{F3A0D983-DFD2-4A79-BE84-26C69C74DCF7}" type="pres">
      <dgm:prSet presAssocID="{2B5D765F-FC30-417E-B1A9-C4FC0612FC92}" presName="bgRect" presStyleLbl="bgShp" presStyleIdx="3" presStyleCnt="4"/>
      <dgm:spPr/>
    </dgm:pt>
    <dgm:pt modelId="{77875020-0F01-41A8-8D9E-804D7C195946}" type="pres">
      <dgm:prSet presAssocID="{2B5D765F-FC30-417E-B1A9-C4FC0612FC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4BDA910-ECE0-4096-9C1E-A6E42F04C8AD}" type="pres">
      <dgm:prSet presAssocID="{2B5D765F-FC30-417E-B1A9-C4FC0612FC92}" presName="spaceRect" presStyleCnt="0"/>
      <dgm:spPr/>
    </dgm:pt>
    <dgm:pt modelId="{E67F1B62-C533-4E3A-8FDC-17933B04012B}" type="pres">
      <dgm:prSet presAssocID="{2B5D765F-FC30-417E-B1A9-C4FC0612FC92}" presName="parTx" presStyleLbl="revTx" presStyleIdx="6" presStyleCnt="8">
        <dgm:presLayoutVars>
          <dgm:chMax val="0"/>
          <dgm:chPref val="0"/>
        </dgm:presLayoutVars>
      </dgm:prSet>
      <dgm:spPr/>
    </dgm:pt>
    <dgm:pt modelId="{BDF1A2EB-9507-4514-8C72-21A9CDE6929D}" type="pres">
      <dgm:prSet presAssocID="{2B5D765F-FC30-417E-B1A9-C4FC0612FC92}" presName="desTx" presStyleLbl="revTx" presStyleIdx="7" presStyleCnt="8">
        <dgm:presLayoutVars/>
      </dgm:prSet>
      <dgm:spPr/>
    </dgm:pt>
  </dgm:ptLst>
  <dgm:cxnLst>
    <dgm:cxn modelId="{305FCD00-9E78-4BC6-89B3-2050370AC002}" type="presOf" srcId="{93E5CA37-9313-45CA-ACF3-103FAE5751F1}" destId="{3503040F-DA57-4DD0-9559-AC1F7EFD0FE4}" srcOrd="0" destOrd="0" presId="urn:microsoft.com/office/officeart/2018/2/layout/IconVerticalSolidList"/>
    <dgm:cxn modelId="{CC23C60F-37AF-4402-8B49-7630212D7184}" srcId="{FC9D69BB-6331-41BF-9694-E2FD5913C815}" destId="{C42E22EE-4B31-477D-8D2F-65AE01EE6692}" srcOrd="2" destOrd="0" parTransId="{6CAD99EA-151F-4811-9541-B65DFCF91078}" sibTransId="{36BE3563-A5EF-41C4-83DC-7F8C3D015411}"/>
    <dgm:cxn modelId="{22AFE718-BD92-47EC-8423-D97A77698771}" srcId="{93E5CA37-9313-45CA-ACF3-103FAE5751F1}" destId="{D9BF75AE-FE3E-4695-8C20-0BEBFBAC1302}" srcOrd="0" destOrd="0" parTransId="{052913C4-1FEA-4E07-B651-228BEA70BEA4}" sibTransId="{32E556EA-0D3F-4CE6-B978-B3906902860B}"/>
    <dgm:cxn modelId="{6755D71A-C190-400A-A47A-7383B9F2CDE4}" type="presOf" srcId="{83657712-E59E-41EB-9026-A520D3ECFB85}" destId="{BDF1A2EB-9507-4514-8C72-21A9CDE6929D}" srcOrd="0" destOrd="0" presId="urn:microsoft.com/office/officeart/2018/2/layout/IconVerticalSolidList"/>
    <dgm:cxn modelId="{E733091E-CF79-4370-807E-82FEF06E9A55}" srcId="{C42E22EE-4B31-477D-8D2F-65AE01EE6692}" destId="{40985DCC-84E3-45BF-B9EC-75AE9FB8F696}" srcOrd="1" destOrd="0" parTransId="{F39F222F-B566-4DEA-976D-1043677F0503}" sibTransId="{AC29A827-5578-4343-96B5-9B5737606ACA}"/>
    <dgm:cxn modelId="{2EB7A24E-DA16-43AE-92BE-4405A599CAE1}" type="presOf" srcId="{32835FC3-A773-4C61-8B4B-DED66189FBCD}" destId="{81EB8379-F267-40E0-8802-BD41F56D4D1A}" srcOrd="0" destOrd="0" presId="urn:microsoft.com/office/officeart/2018/2/layout/IconVerticalSolidList"/>
    <dgm:cxn modelId="{9F920251-F72B-427C-ABAD-6CF5093897C6}" srcId="{C42E22EE-4B31-477D-8D2F-65AE01EE6692}" destId="{EC5BC840-B58C-4138-8CB3-0B41ABC97F69}" srcOrd="2" destOrd="0" parTransId="{F7AD6DCB-0F5D-4CE8-8630-4A659A48A765}" sibTransId="{A3E763AE-FA48-4A3D-869B-6525EF8AC16C}"/>
    <dgm:cxn modelId="{7818DE61-7F3C-4943-91E2-A7BF9C0D4BAE}" type="presOf" srcId="{40985DCC-84E3-45BF-B9EC-75AE9FB8F696}" destId="{81EB8379-F267-40E0-8802-BD41F56D4D1A}" srcOrd="0" destOrd="1" presId="urn:microsoft.com/office/officeart/2018/2/layout/IconVerticalSolidList"/>
    <dgm:cxn modelId="{84F80B64-1606-4FB0-A940-F3AFE10F42BE}" srcId="{FC9D69BB-6331-41BF-9694-E2FD5913C815}" destId="{ABEDC538-8E7B-4DA9-AB3C-4EA825E93F7C}" srcOrd="1" destOrd="0" parTransId="{EAE1FD9F-AD32-49BD-B9DE-3F053F551D3A}" sibTransId="{B5821642-0070-4F0C-8F00-1810B4A56465}"/>
    <dgm:cxn modelId="{79316E87-7028-4A89-BBDA-3C9214A60F44}" srcId="{FC9D69BB-6331-41BF-9694-E2FD5913C815}" destId="{2B5D765F-FC30-417E-B1A9-C4FC0612FC92}" srcOrd="3" destOrd="0" parTransId="{F41F2C10-D38E-4B00-BE13-F193D1308700}" sibTransId="{6AED214B-05E3-426B-AE9B-71639B997C0A}"/>
    <dgm:cxn modelId="{2BCBC09C-EC7B-4F46-9AF9-B3F765B72CF7}" srcId="{2B5D765F-FC30-417E-B1A9-C4FC0612FC92}" destId="{83657712-E59E-41EB-9026-A520D3ECFB85}" srcOrd="0" destOrd="0" parTransId="{C18E76FB-CFF8-4879-B6FF-C6B8B5C8D278}" sibTransId="{1FC0B4AF-4743-4C0A-B985-7122D16EE56B}"/>
    <dgm:cxn modelId="{ABE6DAA3-5E14-4C67-854E-406734E58EB2}" srcId="{C42E22EE-4B31-477D-8D2F-65AE01EE6692}" destId="{32835FC3-A773-4C61-8B4B-DED66189FBCD}" srcOrd="0" destOrd="0" parTransId="{72F8ADB4-7E6F-45B7-A698-C2CEFAC9CCC3}" sibTransId="{05799C9B-27C2-4016-BCE5-688C5DD82D11}"/>
    <dgm:cxn modelId="{6E8ECDA8-44F9-4AE6-842D-430B08E667E7}" type="presOf" srcId="{ABEDC538-8E7B-4DA9-AB3C-4EA825E93F7C}" destId="{797E41F1-A248-4A8C-92A6-2CB56DD97154}" srcOrd="0" destOrd="0" presId="urn:microsoft.com/office/officeart/2018/2/layout/IconVerticalSolidList"/>
    <dgm:cxn modelId="{2BEE92B8-2BE0-4067-833C-8E1C79220DA8}" srcId="{ABEDC538-8E7B-4DA9-AB3C-4EA825E93F7C}" destId="{5F494B3D-C933-4B05-9632-A5466D2B8C40}" srcOrd="0" destOrd="0" parTransId="{4C58D0E9-8C31-4F44-AAB0-F5ABD27DB292}" sibTransId="{28695560-1A8A-48CC-BBB8-2CAE0456F74B}"/>
    <dgm:cxn modelId="{223750CF-FE18-4F55-8407-DF807386A2F4}" type="presOf" srcId="{D9BF75AE-FE3E-4695-8C20-0BEBFBAC1302}" destId="{F7241E59-DA1A-439D-9C05-62B7A2789EC5}" srcOrd="0" destOrd="0" presId="urn:microsoft.com/office/officeart/2018/2/layout/IconVerticalSolidList"/>
    <dgm:cxn modelId="{B92FDDD6-4175-4B5F-83CB-9D07A0C78E42}" type="presOf" srcId="{EC5BC840-B58C-4138-8CB3-0B41ABC97F69}" destId="{81EB8379-F267-40E0-8802-BD41F56D4D1A}" srcOrd="0" destOrd="2" presId="urn:microsoft.com/office/officeart/2018/2/layout/IconVerticalSolidList"/>
    <dgm:cxn modelId="{820844EC-82A1-4A88-A241-1695FF95B8A9}" type="presOf" srcId="{FC9D69BB-6331-41BF-9694-E2FD5913C815}" destId="{DFB503EB-8C71-4620-9049-590DC8D2605E}" srcOrd="0" destOrd="0" presId="urn:microsoft.com/office/officeart/2018/2/layout/IconVerticalSolidList"/>
    <dgm:cxn modelId="{1AA109EE-F0A1-4162-9177-A05B3BE37391}" type="presOf" srcId="{5F494B3D-C933-4B05-9632-A5466D2B8C40}" destId="{1906B8F0-D040-4C87-98C8-44C3F8D4ABBB}" srcOrd="0" destOrd="0" presId="urn:microsoft.com/office/officeart/2018/2/layout/IconVerticalSolidList"/>
    <dgm:cxn modelId="{2D8DF1EE-8929-41B8-8A07-C83FD8CC9912}" type="presOf" srcId="{2B5D765F-FC30-417E-B1A9-C4FC0612FC92}" destId="{E67F1B62-C533-4E3A-8FDC-17933B04012B}" srcOrd="0" destOrd="0" presId="urn:microsoft.com/office/officeart/2018/2/layout/IconVerticalSolidList"/>
    <dgm:cxn modelId="{ED2DF2F2-62E1-425C-B4F4-6DD4487C1FCB}" srcId="{FC9D69BB-6331-41BF-9694-E2FD5913C815}" destId="{93E5CA37-9313-45CA-ACF3-103FAE5751F1}" srcOrd="0" destOrd="0" parTransId="{2F5B25FB-49EF-4922-985B-AA6DC2495A07}" sibTransId="{085937F4-9D53-44F3-A705-129D44748312}"/>
    <dgm:cxn modelId="{A27F8FFA-FCCC-4B08-A522-41440FE06032}" type="presOf" srcId="{C42E22EE-4B31-477D-8D2F-65AE01EE6692}" destId="{2EDE0814-4E84-42D6-BE23-6F1EFE102E87}" srcOrd="0" destOrd="0" presId="urn:microsoft.com/office/officeart/2018/2/layout/IconVerticalSolidList"/>
    <dgm:cxn modelId="{EE20114C-BA93-45F7-A1A8-0E7623D9840C}" type="presParOf" srcId="{DFB503EB-8C71-4620-9049-590DC8D2605E}" destId="{B024E7C0-87C2-47B0-8629-5BF776AD9CD1}" srcOrd="0" destOrd="0" presId="urn:microsoft.com/office/officeart/2018/2/layout/IconVerticalSolidList"/>
    <dgm:cxn modelId="{11FD8C60-5F85-4B16-8D5B-7253F138873B}" type="presParOf" srcId="{B024E7C0-87C2-47B0-8629-5BF776AD9CD1}" destId="{9D96D3C7-86BA-40EF-BF5C-2BAC1A7D3D66}" srcOrd="0" destOrd="0" presId="urn:microsoft.com/office/officeart/2018/2/layout/IconVerticalSolidList"/>
    <dgm:cxn modelId="{A0DC30DB-E9B8-4152-8243-D89A576EA248}" type="presParOf" srcId="{B024E7C0-87C2-47B0-8629-5BF776AD9CD1}" destId="{510FA124-62B1-485C-8C55-214F1486C47F}" srcOrd="1" destOrd="0" presId="urn:microsoft.com/office/officeart/2018/2/layout/IconVerticalSolidList"/>
    <dgm:cxn modelId="{584DC605-A3F7-4A5C-BCA8-D9A2F63D46D2}" type="presParOf" srcId="{B024E7C0-87C2-47B0-8629-5BF776AD9CD1}" destId="{8FB37B5A-7D41-423D-930F-713AA637F093}" srcOrd="2" destOrd="0" presId="urn:microsoft.com/office/officeart/2018/2/layout/IconVerticalSolidList"/>
    <dgm:cxn modelId="{7A949339-A8E4-4407-81FA-BC115F4B2EFD}" type="presParOf" srcId="{B024E7C0-87C2-47B0-8629-5BF776AD9CD1}" destId="{3503040F-DA57-4DD0-9559-AC1F7EFD0FE4}" srcOrd="3" destOrd="0" presId="urn:microsoft.com/office/officeart/2018/2/layout/IconVerticalSolidList"/>
    <dgm:cxn modelId="{EB926769-11E0-4163-8746-E2DC1E6A262A}" type="presParOf" srcId="{B024E7C0-87C2-47B0-8629-5BF776AD9CD1}" destId="{F7241E59-DA1A-439D-9C05-62B7A2789EC5}" srcOrd="4" destOrd="0" presId="urn:microsoft.com/office/officeart/2018/2/layout/IconVerticalSolidList"/>
    <dgm:cxn modelId="{D0116956-0445-461F-B050-D89D53952475}" type="presParOf" srcId="{DFB503EB-8C71-4620-9049-590DC8D2605E}" destId="{F74BD54E-5EA8-4E3E-AD78-3143EF5FB5F7}" srcOrd="1" destOrd="0" presId="urn:microsoft.com/office/officeart/2018/2/layout/IconVerticalSolidList"/>
    <dgm:cxn modelId="{20067C9A-731E-484A-97FC-CC2C1DA6589A}" type="presParOf" srcId="{DFB503EB-8C71-4620-9049-590DC8D2605E}" destId="{4F9384E4-93A2-48BD-8ECA-C84FA4544030}" srcOrd="2" destOrd="0" presId="urn:microsoft.com/office/officeart/2018/2/layout/IconVerticalSolidList"/>
    <dgm:cxn modelId="{D96427F7-7FD4-4AFD-B04E-E44F45282CCA}" type="presParOf" srcId="{4F9384E4-93A2-48BD-8ECA-C84FA4544030}" destId="{E132FEB0-B58C-4C8D-9B3B-44B638094217}" srcOrd="0" destOrd="0" presId="urn:microsoft.com/office/officeart/2018/2/layout/IconVerticalSolidList"/>
    <dgm:cxn modelId="{7CA5B850-DA3D-43EF-ACF4-4B1EDDAF7BCE}" type="presParOf" srcId="{4F9384E4-93A2-48BD-8ECA-C84FA4544030}" destId="{419F7F3D-3D9C-4EF9-9E82-E2FC7F6026CA}" srcOrd="1" destOrd="0" presId="urn:microsoft.com/office/officeart/2018/2/layout/IconVerticalSolidList"/>
    <dgm:cxn modelId="{C88762A7-BB16-4B52-8729-CEC725057720}" type="presParOf" srcId="{4F9384E4-93A2-48BD-8ECA-C84FA4544030}" destId="{B9B2469F-4988-4060-BE36-1827C0371E1F}" srcOrd="2" destOrd="0" presId="urn:microsoft.com/office/officeart/2018/2/layout/IconVerticalSolidList"/>
    <dgm:cxn modelId="{D8008FB0-0670-474D-BD27-FB2B339A63B4}" type="presParOf" srcId="{4F9384E4-93A2-48BD-8ECA-C84FA4544030}" destId="{797E41F1-A248-4A8C-92A6-2CB56DD97154}" srcOrd="3" destOrd="0" presId="urn:microsoft.com/office/officeart/2018/2/layout/IconVerticalSolidList"/>
    <dgm:cxn modelId="{34F431C6-9DE2-49EB-B635-BF75AAC54C2F}" type="presParOf" srcId="{4F9384E4-93A2-48BD-8ECA-C84FA4544030}" destId="{1906B8F0-D040-4C87-98C8-44C3F8D4ABBB}" srcOrd="4" destOrd="0" presId="urn:microsoft.com/office/officeart/2018/2/layout/IconVerticalSolidList"/>
    <dgm:cxn modelId="{50E2766D-5DDC-4F5F-8BF2-1AEFBDFCAAC7}" type="presParOf" srcId="{DFB503EB-8C71-4620-9049-590DC8D2605E}" destId="{48B24CAD-7B6E-4106-A9FB-E87126DE3826}" srcOrd="3" destOrd="0" presId="urn:microsoft.com/office/officeart/2018/2/layout/IconVerticalSolidList"/>
    <dgm:cxn modelId="{209FF7B7-C5BC-4B72-B36C-C946B96F6110}" type="presParOf" srcId="{DFB503EB-8C71-4620-9049-590DC8D2605E}" destId="{DC1882B8-80B2-4FFB-A70D-851C4AD5EBC5}" srcOrd="4" destOrd="0" presId="urn:microsoft.com/office/officeart/2018/2/layout/IconVerticalSolidList"/>
    <dgm:cxn modelId="{03765AE9-300C-42D6-830B-B665420777E4}" type="presParOf" srcId="{DC1882B8-80B2-4FFB-A70D-851C4AD5EBC5}" destId="{AF034110-DC87-453F-B9DC-7D1C947901B8}" srcOrd="0" destOrd="0" presId="urn:microsoft.com/office/officeart/2018/2/layout/IconVerticalSolidList"/>
    <dgm:cxn modelId="{B20C03B9-114F-410D-A14E-4379E4C84AB7}" type="presParOf" srcId="{DC1882B8-80B2-4FFB-A70D-851C4AD5EBC5}" destId="{AEA7982B-3810-4588-B227-B60BB7E5A9D8}" srcOrd="1" destOrd="0" presId="urn:microsoft.com/office/officeart/2018/2/layout/IconVerticalSolidList"/>
    <dgm:cxn modelId="{B31EB263-A45A-4B2D-BC32-3FE829D6C633}" type="presParOf" srcId="{DC1882B8-80B2-4FFB-A70D-851C4AD5EBC5}" destId="{09900BA5-BD0A-4EB3-B239-921A11B05146}" srcOrd="2" destOrd="0" presId="urn:microsoft.com/office/officeart/2018/2/layout/IconVerticalSolidList"/>
    <dgm:cxn modelId="{426FFB0F-9F09-4373-B61F-9319B056E73B}" type="presParOf" srcId="{DC1882B8-80B2-4FFB-A70D-851C4AD5EBC5}" destId="{2EDE0814-4E84-42D6-BE23-6F1EFE102E87}" srcOrd="3" destOrd="0" presId="urn:microsoft.com/office/officeart/2018/2/layout/IconVerticalSolidList"/>
    <dgm:cxn modelId="{6BA4C9A8-C407-4C21-B21C-C90A0AE07835}" type="presParOf" srcId="{DC1882B8-80B2-4FFB-A70D-851C4AD5EBC5}" destId="{81EB8379-F267-40E0-8802-BD41F56D4D1A}" srcOrd="4" destOrd="0" presId="urn:microsoft.com/office/officeart/2018/2/layout/IconVerticalSolidList"/>
    <dgm:cxn modelId="{81493765-6295-490D-AAA8-EBB2375E6F36}" type="presParOf" srcId="{DFB503EB-8C71-4620-9049-590DC8D2605E}" destId="{DE3EC4C1-7624-416C-8241-AD86119FB51E}" srcOrd="5" destOrd="0" presId="urn:microsoft.com/office/officeart/2018/2/layout/IconVerticalSolidList"/>
    <dgm:cxn modelId="{62E026F6-88C7-47B7-9178-595C4591EBE7}" type="presParOf" srcId="{DFB503EB-8C71-4620-9049-590DC8D2605E}" destId="{8A311563-0A75-4BA1-959F-1B6DE3AF1E76}" srcOrd="6" destOrd="0" presId="urn:microsoft.com/office/officeart/2018/2/layout/IconVerticalSolidList"/>
    <dgm:cxn modelId="{444B509D-0928-42E2-9894-BF4CB64FDB95}" type="presParOf" srcId="{8A311563-0A75-4BA1-959F-1B6DE3AF1E76}" destId="{F3A0D983-DFD2-4A79-BE84-26C69C74DCF7}" srcOrd="0" destOrd="0" presId="urn:microsoft.com/office/officeart/2018/2/layout/IconVerticalSolidList"/>
    <dgm:cxn modelId="{D51514C7-D694-4FB6-B402-F1B979C49039}" type="presParOf" srcId="{8A311563-0A75-4BA1-959F-1B6DE3AF1E76}" destId="{77875020-0F01-41A8-8D9E-804D7C195946}" srcOrd="1" destOrd="0" presId="urn:microsoft.com/office/officeart/2018/2/layout/IconVerticalSolidList"/>
    <dgm:cxn modelId="{BF7EBF00-B79B-4BD9-AA35-9C06D42525ED}" type="presParOf" srcId="{8A311563-0A75-4BA1-959F-1B6DE3AF1E76}" destId="{A4BDA910-ECE0-4096-9C1E-A6E42F04C8AD}" srcOrd="2" destOrd="0" presId="urn:microsoft.com/office/officeart/2018/2/layout/IconVerticalSolidList"/>
    <dgm:cxn modelId="{DFF4D1FA-744E-4BA8-BB95-DC012A638C0D}" type="presParOf" srcId="{8A311563-0A75-4BA1-959F-1B6DE3AF1E76}" destId="{E67F1B62-C533-4E3A-8FDC-17933B04012B}" srcOrd="3" destOrd="0" presId="urn:microsoft.com/office/officeart/2018/2/layout/IconVerticalSolidList"/>
    <dgm:cxn modelId="{E0A43DCA-605A-455B-B3EF-3E3FBC0EEBBD}" type="presParOf" srcId="{8A311563-0A75-4BA1-959F-1B6DE3AF1E76}" destId="{BDF1A2EB-9507-4514-8C72-21A9CDE692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D6816A-D186-4462-AC14-88E247991080}">
      <dsp:nvSpPr>
        <dsp:cNvPr id="0" name=""/>
        <dsp:cNvSpPr/>
      </dsp:nvSpPr>
      <dsp:spPr>
        <a:xfrm>
          <a:off x="0" y="393"/>
          <a:ext cx="10515600" cy="920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69F59-2617-4C05-95B5-84AF6AB85B3E}">
      <dsp:nvSpPr>
        <dsp:cNvPr id="0" name=""/>
        <dsp:cNvSpPr/>
      </dsp:nvSpPr>
      <dsp:spPr>
        <a:xfrm>
          <a:off x="278332" y="207417"/>
          <a:ext cx="506058" cy="5060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9C5A3-402F-4E53-BC0C-BC6F0B2CE8ED}">
      <dsp:nvSpPr>
        <dsp:cNvPr id="0" name=""/>
        <dsp:cNvSpPr/>
      </dsp:nvSpPr>
      <dsp:spPr>
        <a:xfrm>
          <a:off x="1062723" y="393"/>
          <a:ext cx="4732020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Museum keep a body of artworks in their collections</a:t>
          </a:r>
        </a:p>
      </dsp:txBody>
      <dsp:txXfrm>
        <a:off x="1062723" y="393"/>
        <a:ext cx="4732020" cy="920106"/>
      </dsp:txXfrm>
    </dsp:sp>
    <dsp:sp modelId="{136F358B-E3A6-4E7A-8B3B-C5FDAE17C066}">
      <dsp:nvSpPr>
        <dsp:cNvPr id="0" name=""/>
        <dsp:cNvSpPr/>
      </dsp:nvSpPr>
      <dsp:spPr>
        <a:xfrm>
          <a:off x="5794743" y="393"/>
          <a:ext cx="4720856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Mostly obtained from donations</a:t>
          </a:r>
        </a:p>
      </dsp:txBody>
      <dsp:txXfrm>
        <a:off x="5794743" y="393"/>
        <a:ext cx="4720856" cy="920106"/>
      </dsp:txXfrm>
    </dsp:sp>
    <dsp:sp modelId="{263F25C4-F479-EA40-8EC0-4B26CFC12A1D}">
      <dsp:nvSpPr>
        <dsp:cNvPr id="0" name=""/>
        <dsp:cNvSpPr/>
      </dsp:nvSpPr>
      <dsp:spPr>
        <a:xfrm>
          <a:off x="0" y="1150526"/>
          <a:ext cx="10515600" cy="920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21556-9334-F346-BA27-580D4A5A4D2C}">
      <dsp:nvSpPr>
        <dsp:cNvPr id="0" name=""/>
        <dsp:cNvSpPr/>
      </dsp:nvSpPr>
      <dsp:spPr>
        <a:xfrm>
          <a:off x="278332" y="1357550"/>
          <a:ext cx="506058" cy="5060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E3672-D21D-8943-A143-94F8F8F66EC8}">
      <dsp:nvSpPr>
        <dsp:cNvPr id="0" name=""/>
        <dsp:cNvSpPr/>
      </dsp:nvSpPr>
      <dsp:spPr>
        <a:xfrm>
          <a:off x="1062723" y="1150526"/>
          <a:ext cx="4732020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Circulate</a:t>
          </a:r>
        </a:p>
      </dsp:txBody>
      <dsp:txXfrm>
        <a:off x="1062723" y="1150526"/>
        <a:ext cx="4732020" cy="920106"/>
      </dsp:txXfrm>
    </dsp:sp>
    <dsp:sp modelId="{77C64E81-8222-0E42-ABAA-0E522AA3C1E6}">
      <dsp:nvSpPr>
        <dsp:cNvPr id="0" name=""/>
        <dsp:cNvSpPr/>
      </dsp:nvSpPr>
      <dsp:spPr>
        <a:xfrm>
          <a:off x="5794743" y="1150526"/>
          <a:ext cx="4720856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within internal / external exhibitions</a:t>
          </a:r>
          <a:endParaRPr lang="en-US" sz="1700" kern="1200" dirty="0"/>
        </a:p>
      </dsp:txBody>
      <dsp:txXfrm>
        <a:off x="5794743" y="1150526"/>
        <a:ext cx="4720856" cy="920106"/>
      </dsp:txXfrm>
    </dsp:sp>
    <dsp:sp modelId="{67FEA696-DC28-4685-99F3-BB00B2964650}">
      <dsp:nvSpPr>
        <dsp:cNvPr id="0" name=""/>
        <dsp:cNvSpPr/>
      </dsp:nvSpPr>
      <dsp:spPr>
        <a:xfrm>
          <a:off x="0" y="2300660"/>
          <a:ext cx="10515600" cy="920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65D1F-BA6F-44C9-BCA3-AC5BFAA812EA}">
      <dsp:nvSpPr>
        <dsp:cNvPr id="0" name=""/>
        <dsp:cNvSpPr/>
      </dsp:nvSpPr>
      <dsp:spPr>
        <a:xfrm>
          <a:off x="278332" y="2507684"/>
          <a:ext cx="506058" cy="5060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9B4AE-55AE-47CF-964B-74E6C22E7A08}">
      <dsp:nvSpPr>
        <dsp:cNvPr id="0" name=""/>
        <dsp:cNvSpPr/>
      </dsp:nvSpPr>
      <dsp:spPr>
        <a:xfrm>
          <a:off x="1062723" y="2300660"/>
          <a:ext cx="4732020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Collections’ Function</a:t>
          </a:r>
        </a:p>
      </dsp:txBody>
      <dsp:txXfrm>
        <a:off x="1062723" y="2300660"/>
        <a:ext cx="4732020" cy="920106"/>
      </dsp:txXfrm>
    </dsp:sp>
    <dsp:sp modelId="{D12294C1-7F36-4604-9B9D-AD2711EA35A7}">
      <dsp:nvSpPr>
        <dsp:cNvPr id="0" name=""/>
        <dsp:cNvSpPr/>
      </dsp:nvSpPr>
      <dsp:spPr>
        <a:xfrm>
          <a:off x="5794743" y="2300660"/>
          <a:ext cx="4720856" cy="9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78" tIns="97378" rIns="97378" bIns="9737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Preservation, Education, Public Engagement, Innovation</a:t>
          </a:r>
        </a:p>
      </dsp:txBody>
      <dsp:txXfrm>
        <a:off x="5794743" y="2300660"/>
        <a:ext cx="4720856" cy="920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B7A0F-4C9B-594F-8FB2-25C40581A5C1}">
      <dsp:nvSpPr>
        <dsp:cNvPr id="0" name=""/>
        <dsp:cNvSpPr/>
      </dsp:nvSpPr>
      <dsp:spPr>
        <a:xfrm rot="5400000">
          <a:off x="4442924" y="-1838516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Artist name</a:t>
          </a:r>
        </a:p>
      </dsp:txBody>
      <dsp:txXfrm rot="-5400000">
        <a:off x="2522552" y="113283"/>
        <a:ext cx="4453108" cy="580936"/>
      </dsp:txXfrm>
    </dsp:sp>
    <dsp:sp modelId="{1C0C0CC9-E9C5-434B-A314-8D915AF10BC1}">
      <dsp:nvSpPr>
        <dsp:cNvPr id="0" name=""/>
        <dsp:cNvSpPr/>
      </dsp:nvSpPr>
      <dsp:spPr>
        <a:xfrm>
          <a:off x="0" y="0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Creator</a:t>
          </a:r>
        </a:p>
      </dsp:txBody>
      <dsp:txXfrm>
        <a:off x="39284" y="39284"/>
        <a:ext cx="2443983" cy="726169"/>
      </dsp:txXfrm>
    </dsp:sp>
    <dsp:sp modelId="{13E6FFCE-E821-9544-896F-ECFEC5D77C30}">
      <dsp:nvSpPr>
        <dsp:cNvPr id="0" name=""/>
        <dsp:cNvSpPr/>
      </dsp:nvSpPr>
      <dsp:spPr>
        <a:xfrm rot="5400000">
          <a:off x="4442924" y="-993542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Artwork title</a:t>
          </a:r>
        </a:p>
      </dsp:txBody>
      <dsp:txXfrm rot="-5400000">
        <a:off x="2522552" y="958257"/>
        <a:ext cx="4453108" cy="580936"/>
      </dsp:txXfrm>
    </dsp:sp>
    <dsp:sp modelId="{03BE4934-32EC-7642-A25D-A4F9035D02E4}">
      <dsp:nvSpPr>
        <dsp:cNvPr id="0" name=""/>
        <dsp:cNvSpPr/>
      </dsp:nvSpPr>
      <dsp:spPr>
        <a:xfrm>
          <a:off x="0" y="846356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Display Title</a:t>
          </a:r>
        </a:p>
      </dsp:txBody>
      <dsp:txXfrm>
        <a:off x="39284" y="885640"/>
        <a:ext cx="2443983" cy="726169"/>
      </dsp:txXfrm>
    </dsp:sp>
    <dsp:sp modelId="{09351DA1-9E68-A943-BF07-0D1EB4670CC7}">
      <dsp:nvSpPr>
        <dsp:cNvPr id="0" name=""/>
        <dsp:cNvSpPr/>
      </dsp:nvSpPr>
      <dsp:spPr>
        <a:xfrm rot="5400000">
          <a:off x="4442924" y="-148567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Medium and surface of the artwork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Split into Medium and Support features </a:t>
          </a:r>
        </a:p>
      </dsp:txBody>
      <dsp:txXfrm rot="-5400000">
        <a:off x="2522552" y="1803232"/>
        <a:ext cx="4453108" cy="580936"/>
      </dsp:txXfrm>
    </dsp:sp>
    <dsp:sp modelId="{112102BD-A4BE-D34D-959C-A612544337F8}">
      <dsp:nvSpPr>
        <dsp:cNvPr id="0" name=""/>
        <dsp:cNvSpPr/>
      </dsp:nvSpPr>
      <dsp:spPr>
        <a:xfrm>
          <a:off x="0" y="1691331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Media &amp; Support</a:t>
          </a:r>
        </a:p>
      </dsp:txBody>
      <dsp:txXfrm>
        <a:off x="39284" y="1730615"/>
        <a:ext cx="2443983" cy="726169"/>
      </dsp:txXfrm>
    </dsp:sp>
    <dsp:sp modelId="{A90F7F24-A8DC-3A4D-BE31-975EAEF7B01A}">
      <dsp:nvSpPr>
        <dsp:cNvPr id="0" name=""/>
        <dsp:cNvSpPr/>
      </dsp:nvSpPr>
      <dsp:spPr>
        <a:xfrm rot="5400000">
          <a:off x="4442924" y="696406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Year of the created date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Generalized format 18</a:t>
          </a:r>
          <a:r>
            <a:rPr lang="en-US" sz="1700" kern="1200" baseline="30000" dirty="0"/>
            <a:t>th</a:t>
          </a:r>
          <a:r>
            <a:rPr lang="en-US" sz="1700" kern="1200" dirty="0"/>
            <a:t> century = 1700s</a:t>
          </a:r>
        </a:p>
      </dsp:txBody>
      <dsp:txXfrm rot="-5400000">
        <a:off x="2522552" y="2648206"/>
        <a:ext cx="4453108" cy="580936"/>
      </dsp:txXfrm>
    </dsp:sp>
    <dsp:sp modelId="{7F4C0967-D58A-BD49-8608-14DFE7CB91D6}">
      <dsp:nvSpPr>
        <dsp:cNvPr id="0" name=""/>
        <dsp:cNvSpPr/>
      </dsp:nvSpPr>
      <dsp:spPr>
        <a:xfrm>
          <a:off x="0" y="2536305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Creation Date</a:t>
          </a:r>
        </a:p>
      </dsp:txBody>
      <dsp:txXfrm>
        <a:off x="39284" y="2575589"/>
        <a:ext cx="2443983" cy="726169"/>
      </dsp:txXfrm>
    </dsp:sp>
    <dsp:sp modelId="{21396B54-A0EB-884E-98C8-C7DB262BBB9E}">
      <dsp:nvSpPr>
        <dsp:cNvPr id="0" name=""/>
        <dsp:cNvSpPr/>
      </dsp:nvSpPr>
      <dsp:spPr>
        <a:xfrm rot="5400000">
          <a:off x="4442924" y="1541381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Name of the Donor</a:t>
          </a:r>
        </a:p>
      </dsp:txBody>
      <dsp:txXfrm rot="-5400000">
        <a:off x="2522552" y="3493181"/>
        <a:ext cx="4453108" cy="580936"/>
      </dsp:txXfrm>
    </dsp:sp>
    <dsp:sp modelId="{880DDEF7-AEB4-5843-BD59-001AE45F5B0C}">
      <dsp:nvSpPr>
        <dsp:cNvPr id="0" name=""/>
        <dsp:cNvSpPr/>
      </dsp:nvSpPr>
      <dsp:spPr>
        <a:xfrm>
          <a:off x="0" y="3381280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Donor</a:t>
          </a:r>
        </a:p>
      </dsp:txBody>
      <dsp:txXfrm>
        <a:off x="39284" y="3420564"/>
        <a:ext cx="2443983" cy="726169"/>
      </dsp:txXfrm>
    </dsp:sp>
    <dsp:sp modelId="{C8916780-BB22-F548-86BD-00C3B0920404}">
      <dsp:nvSpPr>
        <dsp:cNvPr id="0" name=""/>
        <dsp:cNvSpPr/>
      </dsp:nvSpPr>
      <dsp:spPr>
        <a:xfrm rot="5400000">
          <a:off x="4442924" y="2386356"/>
          <a:ext cx="643790" cy="44845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Origin of the artwork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Changed to Modern country names</a:t>
          </a:r>
        </a:p>
      </dsp:txBody>
      <dsp:txXfrm rot="-5400000">
        <a:off x="2522552" y="4338156"/>
        <a:ext cx="4453108" cy="580936"/>
      </dsp:txXfrm>
    </dsp:sp>
    <dsp:sp modelId="{3159C767-2372-4043-A4A0-43779BC2939F}">
      <dsp:nvSpPr>
        <dsp:cNvPr id="0" name=""/>
        <dsp:cNvSpPr/>
      </dsp:nvSpPr>
      <dsp:spPr>
        <a:xfrm>
          <a:off x="0" y="4226255"/>
          <a:ext cx="2522551" cy="8047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Country</a:t>
          </a:r>
        </a:p>
      </dsp:txBody>
      <dsp:txXfrm>
        <a:off x="39284" y="4265539"/>
        <a:ext cx="2443983" cy="726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40684-349F-6544-8A23-62C2526F5DFC}">
      <dsp:nvSpPr>
        <dsp:cNvPr id="0" name=""/>
        <dsp:cNvSpPr/>
      </dsp:nvSpPr>
      <dsp:spPr>
        <a:xfrm>
          <a:off x="2103120" y="2007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Change into standardized Year format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18</a:t>
          </a:r>
          <a:r>
            <a:rPr lang="en-US" sz="1500" kern="1200" baseline="30000"/>
            <a:t>th</a:t>
          </a:r>
          <a:r>
            <a:rPr lang="en-US" sz="1500" kern="1200"/>
            <a:t> century = 1700s, 12th to 14th = 1100s – 1300s</a:t>
          </a:r>
        </a:p>
      </dsp:txBody>
      <dsp:txXfrm>
        <a:off x="2103120" y="2007"/>
        <a:ext cx="8412480" cy="1040029"/>
      </dsp:txXfrm>
    </dsp:sp>
    <dsp:sp modelId="{99DF1627-7910-664D-B2FD-34FA63359CAC}">
      <dsp:nvSpPr>
        <dsp:cNvPr id="0" name=""/>
        <dsp:cNvSpPr/>
      </dsp:nvSpPr>
      <dsp:spPr>
        <a:xfrm>
          <a:off x="0" y="2007"/>
          <a:ext cx="2103120" cy="10400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Creation Date</a:t>
          </a:r>
        </a:p>
      </dsp:txBody>
      <dsp:txXfrm>
        <a:off x="0" y="2007"/>
        <a:ext cx="2103120" cy="1040029"/>
      </dsp:txXfrm>
    </dsp:sp>
    <dsp:sp modelId="{4B896A7F-052E-B240-B84E-0519900153F2}">
      <dsp:nvSpPr>
        <dsp:cNvPr id="0" name=""/>
        <dsp:cNvSpPr/>
      </dsp:nvSpPr>
      <dsp:spPr>
        <a:xfrm>
          <a:off x="2103120" y="1104438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2244908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8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ISO code standardization (Global Map plotting)</a:t>
          </a:r>
        </a:p>
      </dsp:txBody>
      <dsp:txXfrm>
        <a:off x="2103120" y="1104438"/>
        <a:ext cx="8412480" cy="1040029"/>
      </dsp:txXfrm>
    </dsp:sp>
    <dsp:sp modelId="{E417CD15-BC42-1A42-9F5E-7D6CF298BAF5}">
      <dsp:nvSpPr>
        <dsp:cNvPr id="0" name=""/>
        <dsp:cNvSpPr/>
      </dsp:nvSpPr>
      <dsp:spPr>
        <a:xfrm>
          <a:off x="0" y="1104438"/>
          <a:ext cx="2103120" cy="1040029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Country</a:t>
          </a:r>
        </a:p>
      </dsp:txBody>
      <dsp:txXfrm>
        <a:off x="0" y="1104438"/>
        <a:ext cx="2103120" cy="1040029"/>
      </dsp:txXfrm>
    </dsp:sp>
    <dsp:sp modelId="{DF881C32-824E-3648-BF75-4CBBF5B24129}">
      <dsp:nvSpPr>
        <dsp:cNvPr id="0" name=""/>
        <dsp:cNvSpPr/>
      </dsp:nvSpPr>
      <dsp:spPr>
        <a:xfrm>
          <a:off x="2103120" y="2206869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4489816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6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 repetitive categorizations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Lithograph process = lithograph, color woodcut = woodcut</a:t>
          </a:r>
        </a:p>
      </dsp:txBody>
      <dsp:txXfrm>
        <a:off x="2103120" y="2206869"/>
        <a:ext cx="8412480" cy="1040029"/>
      </dsp:txXfrm>
    </dsp:sp>
    <dsp:sp modelId="{B25FC09D-8D47-834B-BBDC-80E00E685849}">
      <dsp:nvSpPr>
        <dsp:cNvPr id="0" name=""/>
        <dsp:cNvSpPr/>
      </dsp:nvSpPr>
      <dsp:spPr>
        <a:xfrm>
          <a:off x="0" y="2206869"/>
          <a:ext cx="2103120" cy="1040029"/>
        </a:xfrm>
        <a:prstGeom prst="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2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Media &amp; Support</a:t>
          </a:r>
        </a:p>
      </dsp:txBody>
      <dsp:txXfrm>
        <a:off x="0" y="2206869"/>
        <a:ext cx="2103120" cy="1040029"/>
      </dsp:txXfrm>
    </dsp:sp>
    <dsp:sp modelId="{32D77027-A912-E14E-B892-04A7F1750AB2}">
      <dsp:nvSpPr>
        <dsp:cNvPr id="0" name=""/>
        <dsp:cNvSpPr/>
      </dsp:nvSpPr>
      <dsp:spPr>
        <a:xfrm>
          <a:off x="2103120" y="3309300"/>
          <a:ext cx="8412480" cy="1040029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64167" rIns="163225" bIns="26416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name, Last name</a:t>
          </a:r>
        </a:p>
      </dsp:txBody>
      <dsp:txXfrm>
        <a:off x="2103120" y="3309300"/>
        <a:ext cx="8412480" cy="1040029"/>
      </dsp:txXfrm>
    </dsp:sp>
    <dsp:sp modelId="{7486EFC1-35DE-7441-8269-B733BCBFEC62}">
      <dsp:nvSpPr>
        <dsp:cNvPr id="0" name=""/>
        <dsp:cNvSpPr/>
      </dsp:nvSpPr>
      <dsp:spPr>
        <a:xfrm>
          <a:off x="0" y="3309300"/>
          <a:ext cx="2103120" cy="1040029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02732" rIns="111290" bIns="10273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Donor</a:t>
          </a:r>
        </a:p>
      </dsp:txBody>
      <dsp:txXfrm>
        <a:off x="0" y="3309300"/>
        <a:ext cx="2103120" cy="1040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F8984-4235-434A-947A-72E371CB043B}">
      <dsp:nvSpPr>
        <dsp:cNvPr id="0" name=""/>
        <dsp:cNvSpPr/>
      </dsp:nvSpPr>
      <dsp:spPr>
        <a:xfrm>
          <a:off x="559800" y="9332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7FF3E-0775-4766-B9D8-A90ABCFE18AD}">
      <dsp:nvSpPr>
        <dsp:cNvPr id="0" name=""/>
        <dsp:cNvSpPr/>
      </dsp:nvSpPr>
      <dsp:spPr>
        <a:xfrm>
          <a:off x="559800" y="1784402"/>
          <a:ext cx="4320000" cy="87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Museum Leadership &amp; Curators</a:t>
          </a:r>
        </a:p>
      </dsp:txBody>
      <dsp:txXfrm>
        <a:off x="559800" y="1784402"/>
        <a:ext cx="4320000" cy="870750"/>
      </dsp:txXfrm>
    </dsp:sp>
    <dsp:sp modelId="{88DDEA98-FF3C-4D0E-B5EE-6DCA41DB67DD}">
      <dsp:nvSpPr>
        <dsp:cNvPr id="0" name=""/>
        <dsp:cNvSpPr/>
      </dsp:nvSpPr>
      <dsp:spPr>
        <a:xfrm>
          <a:off x="559800" y="2738446"/>
          <a:ext cx="4320000" cy="151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Insights into collection diversity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 gaps in representation</a:t>
          </a:r>
        </a:p>
      </dsp:txBody>
      <dsp:txXfrm>
        <a:off x="559800" y="2738446"/>
        <a:ext cx="4320000" cy="1519570"/>
      </dsp:txXfrm>
    </dsp:sp>
    <dsp:sp modelId="{0675F23E-E36D-4048-9174-6BD64CC3CC42}">
      <dsp:nvSpPr>
        <dsp:cNvPr id="0" name=""/>
        <dsp:cNvSpPr/>
      </dsp:nvSpPr>
      <dsp:spPr>
        <a:xfrm>
          <a:off x="5635800" y="9332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E7CC3-E69E-472C-9F59-FC90DA18746C}">
      <dsp:nvSpPr>
        <dsp:cNvPr id="0" name=""/>
        <dsp:cNvSpPr/>
      </dsp:nvSpPr>
      <dsp:spPr>
        <a:xfrm>
          <a:off x="5635800" y="1784402"/>
          <a:ext cx="4320000" cy="87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Funders &amp; Donors</a:t>
          </a:r>
        </a:p>
      </dsp:txBody>
      <dsp:txXfrm>
        <a:off x="5635800" y="1784402"/>
        <a:ext cx="4320000" cy="870750"/>
      </dsp:txXfrm>
    </dsp:sp>
    <dsp:sp modelId="{1C4503B9-05A5-4252-9DEC-791E67F355E0}">
      <dsp:nvSpPr>
        <dsp:cNvPr id="0" name=""/>
        <dsp:cNvSpPr/>
      </dsp:nvSpPr>
      <dsp:spPr>
        <a:xfrm>
          <a:off x="5635800" y="2738446"/>
          <a:ext cx="4320000" cy="1519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Insights of current collection focus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Shifting museum’s interest to attract more funds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Private donors may shift support based on trends</a:t>
          </a:r>
        </a:p>
      </dsp:txBody>
      <dsp:txXfrm>
        <a:off x="5635800" y="2738446"/>
        <a:ext cx="4320000" cy="15195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6D3C7-86BA-40EF-BF5C-2BAC1A7D3D66}">
      <dsp:nvSpPr>
        <dsp:cNvPr id="0" name=""/>
        <dsp:cNvSpPr/>
      </dsp:nvSpPr>
      <dsp:spPr>
        <a:xfrm>
          <a:off x="0" y="3928"/>
          <a:ext cx="10515600" cy="914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FA124-62B1-485C-8C55-214F1486C47F}">
      <dsp:nvSpPr>
        <dsp:cNvPr id="0" name=""/>
        <dsp:cNvSpPr/>
      </dsp:nvSpPr>
      <dsp:spPr>
        <a:xfrm>
          <a:off x="276611" y="209672"/>
          <a:ext cx="502929" cy="50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3040F-DA57-4DD0-9559-AC1F7EFD0FE4}">
      <dsp:nvSpPr>
        <dsp:cNvPr id="0" name=""/>
        <dsp:cNvSpPr/>
      </dsp:nvSpPr>
      <dsp:spPr>
        <a:xfrm>
          <a:off x="1056151" y="3928"/>
          <a:ext cx="4732020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Bias in Data Interpretation</a:t>
          </a:r>
        </a:p>
      </dsp:txBody>
      <dsp:txXfrm>
        <a:off x="1056151" y="3928"/>
        <a:ext cx="4732020" cy="914416"/>
      </dsp:txXfrm>
    </dsp:sp>
    <dsp:sp modelId="{F7241E59-DA1A-439D-9C05-62B7A2789EC5}">
      <dsp:nvSpPr>
        <dsp:cNvPr id="0" name=""/>
        <dsp:cNvSpPr/>
      </dsp:nvSpPr>
      <dsp:spPr>
        <a:xfrm>
          <a:off x="5788171" y="3928"/>
          <a:ext cx="47263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 of collection diversity, artist demographics</a:t>
          </a:r>
        </a:p>
      </dsp:txBody>
      <dsp:txXfrm>
        <a:off x="5788171" y="3928"/>
        <a:ext cx="4726396" cy="914416"/>
      </dsp:txXfrm>
    </dsp:sp>
    <dsp:sp modelId="{E132FEB0-B58C-4C8D-9B3B-44B638094217}">
      <dsp:nvSpPr>
        <dsp:cNvPr id="0" name=""/>
        <dsp:cNvSpPr/>
      </dsp:nvSpPr>
      <dsp:spPr>
        <a:xfrm>
          <a:off x="0" y="1146949"/>
          <a:ext cx="10515600" cy="914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F7F3D-3D9C-4EF9-9E82-E2FC7F6026CA}">
      <dsp:nvSpPr>
        <dsp:cNvPr id="0" name=""/>
        <dsp:cNvSpPr/>
      </dsp:nvSpPr>
      <dsp:spPr>
        <a:xfrm>
          <a:off x="276611" y="1352693"/>
          <a:ext cx="502929" cy="50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E41F1-A248-4A8C-92A6-2CB56DD97154}">
      <dsp:nvSpPr>
        <dsp:cNvPr id="0" name=""/>
        <dsp:cNvSpPr/>
      </dsp:nvSpPr>
      <dsp:spPr>
        <a:xfrm>
          <a:off x="1056151" y="1146949"/>
          <a:ext cx="4732020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Privacy &amp; Protection</a:t>
          </a:r>
        </a:p>
      </dsp:txBody>
      <dsp:txXfrm>
        <a:off x="1056151" y="1146949"/>
        <a:ext cx="4732020" cy="914416"/>
      </dsp:txXfrm>
    </dsp:sp>
    <dsp:sp modelId="{1906B8F0-D040-4C87-98C8-44C3F8D4ABBB}">
      <dsp:nvSpPr>
        <dsp:cNvPr id="0" name=""/>
        <dsp:cNvSpPr/>
      </dsp:nvSpPr>
      <dsp:spPr>
        <a:xfrm>
          <a:off x="5788171" y="1146949"/>
          <a:ext cx="47263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Donor Privacy issue</a:t>
          </a:r>
        </a:p>
      </dsp:txBody>
      <dsp:txXfrm>
        <a:off x="5788171" y="1146949"/>
        <a:ext cx="4726396" cy="914416"/>
      </dsp:txXfrm>
    </dsp:sp>
    <dsp:sp modelId="{AF034110-DC87-453F-B9DC-7D1C947901B8}">
      <dsp:nvSpPr>
        <dsp:cNvPr id="0" name=""/>
        <dsp:cNvSpPr/>
      </dsp:nvSpPr>
      <dsp:spPr>
        <a:xfrm>
          <a:off x="0" y="2289971"/>
          <a:ext cx="10515600" cy="914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7982B-3810-4588-B227-B60BB7E5A9D8}">
      <dsp:nvSpPr>
        <dsp:cNvPr id="0" name=""/>
        <dsp:cNvSpPr/>
      </dsp:nvSpPr>
      <dsp:spPr>
        <a:xfrm>
          <a:off x="276611" y="2495714"/>
          <a:ext cx="502929" cy="50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E0814-4E84-42D6-BE23-6F1EFE102E87}">
      <dsp:nvSpPr>
        <dsp:cNvPr id="0" name=""/>
        <dsp:cNvSpPr/>
      </dsp:nvSpPr>
      <dsp:spPr>
        <a:xfrm>
          <a:off x="1056151" y="2289971"/>
          <a:ext cx="4732020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Representation &amp; Inclusion in Cultural Narratives</a:t>
          </a:r>
        </a:p>
      </dsp:txBody>
      <dsp:txXfrm>
        <a:off x="1056151" y="2289971"/>
        <a:ext cx="4732020" cy="914416"/>
      </dsp:txXfrm>
    </dsp:sp>
    <dsp:sp modelId="{81EB8379-F267-40E0-8802-BD41F56D4D1A}">
      <dsp:nvSpPr>
        <dsp:cNvPr id="0" name=""/>
        <dsp:cNvSpPr/>
      </dsp:nvSpPr>
      <dsp:spPr>
        <a:xfrm>
          <a:off x="5788171" y="2289971"/>
          <a:ext cx="47263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Potential discoveries of appropriated art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Labeling origin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under-representation</a:t>
          </a:r>
        </a:p>
      </dsp:txBody>
      <dsp:txXfrm>
        <a:off x="5788171" y="2289971"/>
        <a:ext cx="4726396" cy="914416"/>
      </dsp:txXfrm>
    </dsp:sp>
    <dsp:sp modelId="{F3A0D983-DFD2-4A79-BE84-26C69C74DCF7}">
      <dsp:nvSpPr>
        <dsp:cNvPr id="0" name=""/>
        <dsp:cNvSpPr/>
      </dsp:nvSpPr>
      <dsp:spPr>
        <a:xfrm>
          <a:off x="0" y="3432992"/>
          <a:ext cx="10515600" cy="9144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75020-0F01-41A8-8D9E-804D7C195946}">
      <dsp:nvSpPr>
        <dsp:cNvPr id="0" name=""/>
        <dsp:cNvSpPr/>
      </dsp:nvSpPr>
      <dsp:spPr>
        <a:xfrm>
          <a:off x="276611" y="3638736"/>
          <a:ext cx="502929" cy="5029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F1B62-C533-4E3A-8FDC-17933B04012B}">
      <dsp:nvSpPr>
        <dsp:cNvPr id="0" name=""/>
        <dsp:cNvSpPr/>
      </dsp:nvSpPr>
      <dsp:spPr>
        <a:xfrm>
          <a:off x="1056151" y="3432992"/>
          <a:ext cx="4732020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Transparency</a:t>
          </a:r>
        </a:p>
      </dsp:txBody>
      <dsp:txXfrm>
        <a:off x="1056151" y="3432992"/>
        <a:ext cx="4732020" cy="914416"/>
      </dsp:txXfrm>
    </dsp:sp>
    <dsp:sp modelId="{BDF1A2EB-9507-4514-8C72-21A9CDE6929D}">
      <dsp:nvSpPr>
        <dsp:cNvPr id="0" name=""/>
        <dsp:cNvSpPr/>
      </dsp:nvSpPr>
      <dsp:spPr>
        <a:xfrm>
          <a:off x="5788171" y="3432992"/>
          <a:ext cx="4726396" cy="914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776" tIns="96776" rIns="96776" bIns="9677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Past collecting practices and implications</a:t>
          </a:r>
        </a:p>
      </dsp:txBody>
      <dsp:txXfrm>
        <a:off x="5788171" y="3432992"/>
        <a:ext cx="4726396" cy="914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208E-87D5-2FB4-57D2-9340BAA16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0E5EC-EF7B-23DD-0973-9EA4EF836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3AC3F-249A-31F2-6F26-A1A1BE21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C722F-8F1A-9526-11E7-CBF01424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93707-F9BB-5503-9EEA-9EC29EFF9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5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8C6F-1C40-CDF2-07D4-6A32A4DD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9BED1-818C-8C42-9CA5-35084E3FF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F5DB9-39E3-75D0-4233-00195F96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76044-9202-5806-E2E6-F7C96F38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007F-93C6-4E12-813F-194135D6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5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91F50-B7E9-ABEB-489D-40D75DFD3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AD012-022A-E1AB-20BD-89D09D9B8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75D0-03D4-DCC8-1E0D-A7C87B50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1D2C-F8F1-8A69-B0A6-37CBC39B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FBE6F-EAAA-A333-12A6-2BB4BC08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288E-0F1B-291C-57E7-68C51C1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C856-7821-64B9-D14A-1642174E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3304E-8300-E2BF-1462-B82A0279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E985-5D68-C25E-B7A0-74F09A78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EDA2B-942B-0662-B655-699F4C10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8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099D-22E8-62FF-6A0C-7C174951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DF823-FD6C-C264-4E8A-9DD41AC49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2156-EAEF-00D9-90C1-1B1BCE3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7D626-11EE-2303-3BCA-E15AF58E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FEC2-E30E-5A9E-76D4-AEA1CE65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65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A74F-695A-1F38-B636-E60FEDBE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D6EE6-8AA7-C243-77AF-52A5E3160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5D0E7-E29E-A24C-0201-33F332896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C0551-04D0-84EE-7452-2909E243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B29C5-4DE6-F330-8CD1-D69CC5DD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813D-4FEC-176C-6A77-C9E72888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1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5575-46C9-94CC-F9D1-5F5490A3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DD8F4-3D6C-F8A0-B5B0-DE09A216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B3222-AF88-7E4C-B3C1-DA56CEB56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C1D1D-DBB4-CA29-849D-9921295D3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D9EEBA-3EBB-F897-A506-A4DC78432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8FE4D-D80A-576F-DB7C-28D86185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25824-DE2C-D152-6F48-D6FE2AAA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A40F1D-6640-A7C2-DFA1-D55E6AF9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9280-D15E-D510-A80C-3E372890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D1EB7-3081-5E90-5869-A56AA5C9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A5EF-67F9-25E5-35FC-6BF0AD753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B03E7-4542-BC8C-15F1-4117ACE7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6E211-3342-68FE-22D3-DC95F5B1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7FF46-7FD0-CC2C-3D3B-74825BBC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45511-DC5D-41B7-2385-E9422847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FC52-D7B1-34BE-8C9C-9FDCE21C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8375-BD28-540C-179D-19E2D966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74648-25B0-15A7-F6D0-955D86444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332E5-F92F-D436-C98A-F8537DC0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C6747-FCD4-AE44-C2D1-7B454E7B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B9A9-00D1-6A6B-667D-3E57453F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9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E88B-6353-CBD4-BC51-E88C9462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CF4F5-7AD7-53F3-3820-AFF654FBD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1A032-E2D2-0759-0AB5-BB92A8C5F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46D43-67C9-70DF-DA27-9B6CEF45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4D582-5A06-C54F-3F4D-9AEDA6FC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0CC9D-71EF-DD14-F42E-1DC9CBC9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4C387-37C8-3035-BBE5-26B3FD8F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8B3-2B2C-6123-8A18-CD6228503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DEFA-155A-5143-499A-FBD0D1B6F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1DDE2-047B-0241-835C-9F9A25258516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15F44-BCFB-C9DF-2D34-64241CD14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C5F10-2170-B210-318A-7C79D3168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E8D79-7529-A440-8194-548A2BF4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ickinson0-my.sharepoint.com/:u:/g/personal/parkje_dickinson_edu/ES7aW-mpZQpFkdkcdkXhzuoBkjjvVK9RuWY0SYMpTloSBg?e=EsGX1u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rt | Denver Art Museum">
            <a:extLst>
              <a:ext uri="{FF2B5EF4-FFF2-40B4-BE49-F238E27FC236}">
                <a16:creationId xmlns:a16="http://schemas.microsoft.com/office/drawing/2014/main" id="{46D463ED-ECD6-762A-7917-75160168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r="11564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1965B-8D81-3080-22FE-ACA18FADC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Collections Demographic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751B-9B27-5267-9877-9B189D07E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At the Trout Gallery</a:t>
            </a: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86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0130-E0DE-FF28-7B90-4B144F97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on Stakeholders</a:t>
            </a:r>
          </a:p>
        </p:txBody>
      </p:sp>
      <p:graphicFrame>
        <p:nvGraphicFramePr>
          <p:cNvPr id="6152" name="Content Placeholder 2">
            <a:extLst>
              <a:ext uri="{FF2B5EF4-FFF2-40B4-BE49-F238E27FC236}">
                <a16:creationId xmlns:a16="http://schemas.microsoft.com/office/drawing/2014/main" id="{28EB7204-7553-D7F4-6FF9-39BFE82A3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9066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Funds - Free business and finance icons">
            <a:extLst>
              <a:ext uri="{FF2B5EF4-FFF2-40B4-BE49-F238E27FC236}">
                <a16:creationId xmlns:a16="http://schemas.microsoft.com/office/drawing/2014/main" id="{B0CF4C74-63F4-0A65-3A75-5F642851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793" y="2066544"/>
            <a:ext cx="1413157" cy="14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urator Vectors, Clipart &amp; Illustrations for Free Download - illustAC">
            <a:extLst>
              <a:ext uri="{FF2B5EF4-FFF2-40B4-BE49-F238E27FC236}">
                <a16:creationId xmlns:a16="http://schemas.microsoft.com/office/drawing/2014/main" id="{E405BC70-2286-1A12-B2AE-D5C7050F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984" y="1825625"/>
            <a:ext cx="1654076" cy="16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5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994EF-A5AC-C27A-B409-C6C0AD9A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Ethical, Legal, Societal Implications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972A406-73E3-FDA9-3359-812064D65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4204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32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p Trying to Ask 'Smart Questions' - The Atlantic">
            <a:extLst>
              <a:ext uri="{FF2B5EF4-FFF2-40B4-BE49-F238E27FC236}">
                <a16:creationId xmlns:a16="http://schemas.microsoft.com/office/drawing/2014/main" id="{F01B8961-570F-B06C-369A-8312F683B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1143" y="54143"/>
            <a:ext cx="6749714" cy="674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87C9-AC38-3DAF-E95C-D100C1FD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D9F320-D8FE-E420-5500-556177A74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86382"/>
              </p:ext>
            </p:extLst>
          </p:nvPr>
        </p:nvGraphicFramePr>
        <p:xfrm>
          <a:off x="838200" y="1825625"/>
          <a:ext cx="10515600" cy="322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7D34F4-D8DB-B7BE-3B89-1274CA5A64E7}"/>
              </a:ext>
            </a:extLst>
          </p:cNvPr>
          <p:cNvSpPr txBox="1"/>
          <p:nvPr/>
        </p:nvSpPr>
        <p:spPr>
          <a:xfrm>
            <a:off x="838200" y="5384879"/>
            <a:ext cx="10720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Research: </a:t>
            </a:r>
          </a:p>
          <a:p>
            <a:r>
              <a:rPr lang="en-US" sz="2400" dirty="0"/>
              <a:t>Collections Demographic Insights for Operation and Marketing Purposes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6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8DB15-1172-FD33-401B-1A52DE13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1651-7C40-3F91-99A9-B6DC62B6A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Discussion with the Director, Shannon Egan</a:t>
            </a:r>
          </a:p>
        </p:txBody>
      </p:sp>
      <p:pic>
        <p:nvPicPr>
          <p:cNvPr id="1026" name="Picture 2" descr="The Trout Gallery at Dickinson College | LinkedIn">
            <a:extLst>
              <a:ext uri="{FF2B5EF4-FFF2-40B4-BE49-F238E27FC236}">
                <a16:creationId xmlns:a16="http://schemas.microsoft.com/office/drawing/2014/main" id="{889386E9-6288-CB8F-D8C6-823D74A1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801" y="578738"/>
            <a:ext cx="5670549" cy="567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6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4AEA-289A-354E-6B0E-D7D5E072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E7AC-88C6-4950-34BD-55B61DB0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4317206"/>
            <a:ext cx="3517849" cy="4351338"/>
          </a:xfrm>
        </p:spPr>
        <p:txBody>
          <a:bodyPr/>
          <a:lstStyle/>
          <a:p>
            <a:r>
              <a:rPr lang="en-US" dirty="0"/>
              <a:t>8 columns</a:t>
            </a:r>
          </a:p>
          <a:p>
            <a:r>
              <a:rPr lang="en-US" dirty="0"/>
              <a:t>11630 records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BF3076-A310-C941-D971-ADEEA04AA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135234"/>
              </p:ext>
            </p:extLst>
          </p:nvPr>
        </p:nvGraphicFramePr>
        <p:xfrm>
          <a:off x="4760844" y="1460500"/>
          <a:ext cx="7007087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Database Icon Vector Art, Icons, and Graphics for Free Download">
            <a:extLst>
              <a:ext uri="{FF2B5EF4-FFF2-40B4-BE49-F238E27FC236}">
                <a16:creationId xmlns:a16="http://schemas.microsoft.com/office/drawing/2014/main" id="{BF9ADB12-CB33-5A62-26A7-D6558171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78" y="1396639"/>
            <a:ext cx="2784764" cy="27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8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6769C5-5DAE-3FBE-0CEE-17C2B8AF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110857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F2BD0-F4E5-AF3E-E143-3391A058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Cleaning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856C1-0957-4F8E-B3E8-59C6D683419F}"/>
              </a:ext>
            </a:extLst>
          </p:cNvPr>
          <p:cNvSpPr txBox="1"/>
          <p:nvPr/>
        </p:nvSpPr>
        <p:spPr>
          <a:xfrm>
            <a:off x="3048000" y="3247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E771FA1-031D-E26C-A022-2D347A3C4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9985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Cleaning icon SVG Vector &amp; PNG Free Download | UXWing">
            <a:extLst>
              <a:ext uri="{FF2B5EF4-FFF2-40B4-BE49-F238E27FC236}">
                <a16:creationId xmlns:a16="http://schemas.microsoft.com/office/drawing/2014/main" id="{3141B180-914F-64E1-8015-F8CECE99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66" y="365125"/>
            <a:ext cx="1319068" cy="125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9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D744A-E008-C0F8-9301-EE4E4871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Creation Date Trend</a:t>
            </a:r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F7BE90FA-DF14-6BB7-C8C4-35F5A56D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2402019"/>
            <a:ext cx="5967560" cy="3252319"/>
          </a:xfrm>
          <a:prstGeom prst="rect">
            <a:avLst/>
          </a:prstGeom>
        </p:spPr>
      </p:pic>
      <p:pic>
        <p:nvPicPr>
          <p:cNvPr id="6" name="Picture 5" descr="A graph with orange lines&#10;&#10;AI-generated content may be incorrect.">
            <a:extLst>
              <a:ext uri="{FF2B5EF4-FFF2-40B4-BE49-F238E27FC236}">
                <a16:creationId xmlns:a16="http://schemas.microsoft.com/office/drawing/2014/main" id="{FB3A6245-9B24-6872-E58B-3EB0C3D0A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40" y="2325520"/>
            <a:ext cx="5967560" cy="3252319"/>
          </a:xfrm>
          <a:prstGeom prst="rect">
            <a:avLst/>
          </a:prstGeom>
        </p:spPr>
      </p:pic>
      <p:sp>
        <p:nvSpPr>
          <p:cNvPr id="21" name="Freeform: Shape 21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1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46F9-E4E2-AD4F-51C6-3B1D8B3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Counts</a:t>
            </a:r>
          </a:p>
        </p:txBody>
      </p:sp>
      <p:pic>
        <p:nvPicPr>
          <p:cNvPr id="4" name="Picture 3" descr="A close up of words&#10;&#10;AI-generated content may be incorrect.">
            <a:extLst>
              <a:ext uri="{FF2B5EF4-FFF2-40B4-BE49-F238E27FC236}">
                <a16:creationId xmlns:a16="http://schemas.microsoft.com/office/drawing/2014/main" id="{7FD3F555-B38F-E70A-9C97-687BF4E7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99" y="551491"/>
            <a:ext cx="5231768" cy="2849781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6D57EA6-489A-5A31-E6EB-2BD3D8361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674344"/>
              </p:ext>
            </p:extLst>
          </p:nvPr>
        </p:nvGraphicFramePr>
        <p:xfrm>
          <a:off x="830067" y="2072523"/>
          <a:ext cx="4265458" cy="3944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52" name="Picture 4" descr="Engraver - The Goldsmiths' Centre">
            <a:extLst>
              <a:ext uri="{FF2B5EF4-FFF2-40B4-BE49-F238E27FC236}">
                <a16:creationId xmlns:a16="http://schemas.microsoft.com/office/drawing/2014/main" id="{712E9F35-84F7-188A-6829-8F376E80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04" y="3521799"/>
            <a:ext cx="2727463" cy="1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t Shed Blog Beginner A Beginners Guide to Oil Painting">
            <a:extLst>
              <a:ext uri="{FF2B5EF4-FFF2-40B4-BE49-F238E27FC236}">
                <a16:creationId xmlns:a16="http://schemas.microsoft.com/office/drawing/2014/main" id="{640C2731-6266-CB67-44F7-DA2DF394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77" y="5300270"/>
            <a:ext cx="3442785" cy="14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se Fiddle Metal Sculpture">
            <a:extLst>
              <a:ext uri="{FF2B5EF4-FFF2-40B4-BE49-F238E27FC236}">
                <a16:creationId xmlns:a16="http://schemas.microsoft.com/office/drawing/2014/main" id="{DEDF77E0-23BF-3E5D-7CD1-B2AA9E36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21799"/>
            <a:ext cx="1660228" cy="1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B75C-A11D-5DB2-01B3-42FABD14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Counts</a:t>
            </a:r>
          </a:p>
        </p:txBody>
      </p:sp>
      <p:pic>
        <p:nvPicPr>
          <p:cNvPr id="4" name="Picture 3" descr="A close up of words&#10;&#10;AI-generated content may be incorrect.">
            <a:extLst>
              <a:ext uri="{FF2B5EF4-FFF2-40B4-BE49-F238E27FC236}">
                <a16:creationId xmlns:a16="http://schemas.microsoft.com/office/drawing/2014/main" id="{8BF812D4-B9F6-3A75-48B7-BA5B3016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292" y="365125"/>
            <a:ext cx="6155508" cy="3274072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D466FF9-6287-144E-0A95-E8D7E8F1B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4727015"/>
              </p:ext>
            </p:extLst>
          </p:nvPr>
        </p:nvGraphicFramePr>
        <p:xfrm>
          <a:off x="838200" y="2132566"/>
          <a:ext cx="3520396" cy="3858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074" name="Picture 2" descr="Arches Natural White Watercolor Roll, 140lb Hot Press, 44-1/2&quot; x">
            <a:extLst>
              <a:ext uri="{FF2B5EF4-FFF2-40B4-BE49-F238E27FC236}">
                <a16:creationId xmlns:a16="http://schemas.microsoft.com/office/drawing/2014/main" id="{89434C5D-B054-5AF6-17F5-99D1B1C0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26" y="3897461"/>
            <a:ext cx="3726702" cy="25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lank Canvas — Old Lazy Dog">
            <a:extLst>
              <a:ext uri="{FF2B5EF4-FFF2-40B4-BE49-F238E27FC236}">
                <a16:creationId xmlns:a16="http://schemas.microsoft.com/office/drawing/2014/main" id="{4311AF82-3309-67E3-8A0D-643576613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t="12512" r="29076" b="29162"/>
          <a:stretch/>
        </p:blipFill>
        <p:spPr bwMode="auto">
          <a:xfrm>
            <a:off x="9302159" y="3639197"/>
            <a:ext cx="1954727" cy="30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6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3FD1F-51CA-7436-1BAB-5FA8BAF1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 of Origin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8C528-1750-ECED-BA30-E0BB9E83A8E4}"/>
              </a:ext>
            </a:extLst>
          </p:cNvPr>
          <p:cNvSpPr txBox="1"/>
          <p:nvPr/>
        </p:nvSpPr>
        <p:spPr>
          <a:xfrm>
            <a:off x="723900" y="1252538"/>
            <a:ext cx="5431240" cy="419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Map Visualization Link</a:t>
            </a:r>
            <a:endParaRPr 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E13B79D1-D67C-1B37-C223-69B19A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662" y="1874601"/>
            <a:ext cx="8525557" cy="477431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hlinkClick r:id="rId2" tooltip="PlotLink"/>
            <a:extLst>
              <a:ext uri="{FF2B5EF4-FFF2-40B4-BE49-F238E27FC236}">
                <a16:creationId xmlns:a16="http://schemas.microsoft.com/office/drawing/2014/main" id="{F3BD6068-EB4C-6367-7FF2-DDFE39728FDE}"/>
              </a:ext>
            </a:extLst>
          </p:cNvPr>
          <p:cNvSpPr txBox="1"/>
          <p:nvPr/>
        </p:nvSpPr>
        <p:spPr>
          <a:xfrm>
            <a:off x="4604657" y="4261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04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3460E60-5051-254B-86C3-269556A256D6}">
  <we:reference id="a3b40b4f-8edf-490e-9df1-7e66f93912bf" version="1.1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263</Words>
  <Application>Microsoft Macintosh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-webkit-standard</vt:lpstr>
      <vt:lpstr>Aptos</vt:lpstr>
      <vt:lpstr>Aptos Display</vt:lpstr>
      <vt:lpstr>Arial</vt:lpstr>
      <vt:lpstr>Calibri</vt:lpstr>
      <vt:lpstr>Office Theme</vt:lpstr>
      <vt:lpstr>Collections Demographic Analysis</vt:lpstr>
      <vt:lpstr>Research Question</vt:lpstr>
      <vt:lpstr>Data Retrieval</vt:lpstr>
      <vt:lpstr>About the Dataset</vt:lpstr>
      <vt:lpstr>Cleaning the Data</vt:lpstr>
      <vt:lpstr>Creation Date Trend</vt:lpstr>
      <vt:lpstr>Medium Counts</vt:lpstr>
      <vt:lpstr>Support Counts</vt:lpstr>
      <vt:lpstr>Visualization of Origin</vt:lpstr>
      <vt:lpstr>Implications on Stakeholders</vt:lpstr>
      <vt:lpstr>Ethical, Legal, Societal Implications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Park, John</dc:creator>
  <cp:lastModifiedBy>Park, John</cp:lastModifiedBy>
  <cp:revision>1</cp:revision>
  <dcterms:created xsi:type="dcterms:W3CDTF">2025-02-18T01:16:13Z</dcterms:created>
  <dcterms:modified xsi:type="dcterms:W3CDTF">2025-02-18T13:05:01Z</dcterms:modified>
</cp:coreProperties>
</file>